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7"/>
  </p:notesMasterIdLst>
  <p:handoutMasterIdLst>
    <p:handoutMasterId r:id="rId18"/>
  </p:handoutMasterIdLst>
  <p:sldIdLst>
    <p:sldId id="310" r:id="rId2"/>
    <p:sldId id="291" r:id="rId3"/>
    <p:sldId id="323" r:id="rId4"/>
    <p:sldId id="325" r:id="rId5"/>
    <p:sldId id="324" r:id="rId6"/>
    <p:sldId id="326" r:id="rId7"/>
    <p:sldId id="327" r:id="rId8"/>
    <p:sldId id="328" r:id="rId9"/>
    <p:sldId id="329" r:id="rId10"/>
    <p:sldId id="330" r:id="rId11"/>
    <p:sldId id="331" r:id="rId12"/>
    <p:sldId id="332" r:id="rId13"/>
    <p:sldId id="333" r:id="rId14"/>
    <p:sldId id="334" r:id="rId15"/>
    <p:sldId id="298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277A"/>
    <a:srgbClr val="D44F4F"/>
    <a:srgbClr val="D83541"/>
    <a:srgbClr val="922A51"/>
    <a:srgbClr val="1D1D1B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23" autoAdjust="0"/>
    <p:restoredTop sz="94669" autoAdjust="0"/>
  </p:normalViewPr>
  <p:slideViewPr>
    <p:cSldViewPr snapToGrid="0">
      <p:cViewPr>
        <p:scale>
          <a:sx n="120" d="100"/>
          <a:sy n="120" d="100"/>
        </p:scale>
        <p:origin x="808" y="10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3" d="100"/>
          <a:sy n="63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xmlns="" id="{C2F457EA-A5E6-4047-8105-7E1EAF08A2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xmlns="" id="{A151EB93-5D33-41B9-884C-1C279D9C7CA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8D511-B11D-405A-98E4-C3D5258EAC12}" type="datetimeFigureOut">
              <a:rPr lang="fr-FR" smtClean="0"/>
              <a:t>22/02/2019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xmlns="" id="{5A2E610F-39AD-4754-A1D8-EC250C3793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DFF7AB28-F552-472B-BB33-3418796EDAB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64E646-109D-48E3-A5E4-EC68F97421A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15614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EB0478-826A-4A8F-B8C8-7AAE27065B50}" type="datetimeFigureOut">
              <a:rPr lang="fr-FR" smtClean="0"/>
              <a:t>22/02/2019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ABB6AD-72B3-4765-B6B3-D5B51042F25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3207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ABB6AD-72B3-4765-B6B3-D5B51042F25D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938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4" Type="http://schemas.openxmlformats.org/officeDocument/2006/relationships/image" Target="../media/image2.jpeg"/><Relationship Id="rId5" Type="http://schemas.openxmlformats.org/officeDocument/2006/relationships/image" Target="../media/image3.png"/><Relationship Id="rId6" Type="http://schemas.openxmlformats.org/officeDocument/2006/relationships/image" Target="../media/image5.sv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svg"/><Relationship Id="rId5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sv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4" Type="http://schemas.openxmlformats.org/officeDocument/2006/relationships/image" Target="../media/image7.png"/><Relationship Id="rId5" Type="http://schemas.openxmlformats.org/officeDocument/2006/relationships/image" Target="../media/image11.svg"/><Relationship Id="rId6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la present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e 37">
            <a:extLst>
              <a:ext uri="{FF2B5EF4-FFF2-40B4-BE49-F238E27FC236}">
                <a16:creationId xmlns:a16="http://schemas.microsoft.com/office/drawing/2014/main" xmlns="" id="{7CAE8A21-9818-4DB2-9973-1B6943129E6E}"/>
              </a:ext>
            </a:extLst>
          </p:cNvPr>
          <p:cNvGrpSpPr/>
          <p:nvPr userDrawn="1"/>
        </p:nvGrpSpPr>
        <p:grpSpPr>
          <a:xfrm>
            <a:off x="-122033" y="100540"/>
            <a:ext cx="9132940" cy="5184000"/>
            <a:chOff x="-1" y="0"/>
            <a:chExt cx="9132940" cy="5184000"/>
          </a:xfrm>
        </p:grpSpPr>
        <p:pic>
          <p:nvPicPr>
            <p:cNvPr id="64" name="Graphique 63">
              <a:extLst>
                <a:ext uri="{FF2B5EF4-FFF2-40B4-BE49-F238E27FC236}">
                  <a16:creationId xmlns:a16="http://schemas.microsoft.com/office/drawing/2014/main" xmlns="" id="{F57E146B-5142-46E1-8909-B8610846B19E}"/>
                </a:ext>
              </a:extLst>
            </p:cNvPr>
            <p:cNvPicPr preferRelativeResize="0">
              <a:picLocks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44655" r="12911" b="1"/>
            <a:stretch/>
          </p:blipFill>
          <p:spPr>
            <a:xfrm>
              <a:off x="-1" y="0"/>
              <a:ext cx="3880219" cy="5184000"/>
            </a:xfrm>
            <a:prstGeom prst="rect">
              <a:avLst/>
            </a:prstGeom>
          </p:spPr>
        </p:pic>
        <p:pic>
          <p:nvPicPr>
            <p:cNvPr id="65" name="Graphique 64">
              <a:extLst>
                <a:ext uri="{FF2B5EF4-FFF2-40B4-BE49-F238E27FC236}">
                  <a16:creationId xmlns:a16="http://schemas.microsoft.com/office/drawing/2014/main" xmlns="" id="{633468BC-E208-4F8F-ADA9-1340B7D22C84}"/>
                </a:ext>
              </a:extLst>
            </p:cNvPr>
            <p:cNvPicPr preferRelativeResize="0">
              <a:picLocks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28608" r="12911" b="1"/>
            <a:stretch/>
          </p:blipFill>
          <p:spPr>
            <a:xfrm>
              <a:off x="3785435" y="0"/>
              <a:ext cx="5347504" cy="5184000"/>
            </a:xfrm>
            <a:prstGeom prst="rect">
              <a:avLst/>
            </a:prstGeom>
          </p:spPr>
        </p:pic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xmlns="" id="{F16F5DDF-E4B1-4C97-A1AB-307D1F0C0F68}"/>
              </a:ext>
            </a:extLst>
          </p:cNvPr>
          <p:cNvGrpSpPr/>
          <p:nvPr userDrawn="1"/>
        </p:nvGrpSpPr>
        <p:grpSpPr>
          <a:xfrm>
            <a:off x="94185" y="4941651"/>
            <a:ext cx="1223015" cy="147864"/>
            <a:chOff x="-8374889" y="-2924178"/>
            <a:chExt cx="5738051" cy="693737"/>
          </a:xfrm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88F59C45-3E0A-4392-B19C-8E2EF74B89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7434263" y="-2733675"/>
              <a:ext cx="431800" cy="350837"/>
            </a:xfrm>
            <a:custGeom>
              <a:avLst/>
              <a:gdLst>
                <a:gd name="T0" fmla="*/ 272 w 272"/>
                <a:gd name="T1" fmla="*/ 107 h 221"/>
                <a:gd name="T2" fmla="*/ 270 w 272"/>
                <a:gd name="T3" fmla="*/ 131 h 221"/>
                <a:gd name="T4" fmla="*/ 264 w 272"/>
                <a:gd name="T5" fmla="*/ 153 h 221"/>
                <a:gd name="T6" fmla="*/ 252 w 272"/>
                <a:gd name="T7" fmla="*/ 173 h 221"/>
                <a:gd name="T8" fmla="*/ 236 w 272"/>
                <a:gd name="T9" fmla="*/ 189 h 221"/>
                <a:gd name="T10" fmla="*/ 216 w 272"/>
                <a:gd name="T11" fmla="*/ 203 h 221"/>
                <a:gd name="T12" fmla="*/ 166 w 272"/>
                <a:gd name="T13" fmla="*/ 219 h 221"/>
                <a:gd name="T14" fmla="*/ 138 w 272"/>
                <a:gd name="T15" fmla="*/ 221 h 221"/>
                <a:gd name="T16" fmla="*/ 86 w 272"/>
                <a:gd name="T17" fmla="*/ 213 h 221"/>
                <a:gd name="T18" fmla="*/ 44 w 272"/>
                <a:gd name="T19" fmla="*/ 193 h 221"/>
                <a:gd name="T20" fmla="*/ 34 w 272"/>
                <a:gd name="T21" fmla="*/ 185 h 221"/>
                <a:gd name="T22" fmla="*/ 18 w 272"/>
                <a:gd name="T23" fmla="*/ 167 h 221"/>
                <a:gd name="T24" fmla="*/ 6 w 272"/>
                <a:gd name="T25" fmla="*/ 145 h 221"/>
                <a:gd name="T26" fmla="*/ 2 w 272"/>
                <a:gd name="T27" fmla="*/ 123 h 221"/>
                <a:gd name="T28" fmla="*/ 0 w 272"/>
                <a:gd name="T29" fmla="*/ 109 h 221"/>
                <a:gd name="T30" fmla="*/ 4 w 272"/>
                <a:gd name="T31" fmla="*/ 86 h 221"/>
                <a:gd name="T32" fmla="*/ 12 w 272"/>
                <a:gd name="T33" fmla="*/ 66 h 221"/>
                <a:gd name="T34" fmla="*/ 24 w 272"/>
                <a:gd name="T35" fmla="*/ 46 h 221"/>
                <a:gd name="T36" fmla="*/ 44 w 272"/>
                <a:gd name="T37" fmla="*/ 28 h 221"/>
                <a:gd name="T38" fmla="*/ 64 w 272"/>
                <a:gd name="T39" fmla="*/ 16 h 221"/>
                <a:gd name="T40" fmla="*/ 112 w 272"/>
                <a:gd name="T41" fmla="*/ 2 h 221"/>
                <a:gd name="T42" fmla="*/ 140 w 272"/>
                <a:gd name="T43" fmla="*/ 0 h 221"/>
                <a:gd name="T44" fmla="*/ 172 w 272"/>
                <a:gd name="T45" fmla="*/ 4 h 221"/>
                <a:gd name="T46" fmla="*/ 202 w 272"/>
                <a:gd name="T47" fmla="*/ 12 h 221"/>
                <a:gd name="T48" fmla="*/ 230 w 272"/>
                <a:gd name="T49" fmla="*/ 28 h 221"/>
                <a:gd name="T50" fmla="*/ 254 w 272"/>
                <a:gd name="T51" fmla="*/ 48 h 221"/>
                <a:gd name="T52" fmla="*/ 216 w 272"/>
                <a:gd name="T53" fmla="*/ 68 h 221"/>
                <a:gd name="T54" fmla="*/ 180 w 272"/>
                <a:gd name="T55" fmla="*/ 44 h 221"/>
                <a:gd name="T56" fmla="*/ 138 w 272"/>
                <a:gd name="T57" fmla="*/ 38 h 221"/>
                <a:gd name="T58" fmla="*/ 118 w 272"/>
                <a:gd name="T59" fmla="*/ 38 h 221"/>
                <a:gd name="T60" fmla="*/ 82 w 272"/>
                <a:gd name="T61" fmla="*/ 50 h 221"/>
                <a:gd name="T62" fmla="*/ 58 w 272"/>
                <a:gd name="T63" fmla="*/ 70 h 221"/>
                <a:gd name="T64" fmla="*/ 44 w 272"/>
                <a:gd name="T65" fmla="*/ 96 h 221"/>
                <a:gd name="T66" fmla="*/ 42 w 272"/>
                <a:gd name="T67" fmla="*/ 109 h 221"/>
                <a:gd name="T68" fmla="*/ 50 w 272"/>
                <a:gd name="T69" fmla="*/ 139 h 221"/>
                <a:gd name="T70" fmla="*/ 68 w 272"/>
                <a:gd name="T71" fmla="*/ 163 h 221"/>
                <a:gd name="T72" fmla="*/ 98 w 272"/>
                <a:gd name="T73" fmla="*/ 179 h 221"/>
                <a:gd name="T74" fmla="*/ 138 w 272"/>
                <a:gd name="T75" fmla="*/ 185 h 221"/>
                <a:gd name="T76" fmla="*/ 152 w 272"/>
                <a:gd name="T77" fmla="*/ 183 h 221"/>
                <a:gd name="T78" fmla="*/ 178 w 272"/>
                <a:gd name="T79" fmla="*/ 177 h 221"/>
                <a:gd name="T80" fmla="*/ 200 w 272"/>
                <a:gd name="T81" fmla="*/ 165 h 221"/>
                <a:gd name="T82" fmla="*/ 216 w 272"/>
                <a:gd name="T83" fmla="*/ 149 h 221"/>
                <a:gd name="T84" fmla="*/ 128 w 272"/>
                <a:gd name="T85" fmla="*/ 137 h 221"/>
                <a:gd name="T86" fmla="*/ 272 w 272"/>
                <a:gd name="T87" fmla="*/ 10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72" h="221">
                  <a:moveTo>
                    <a:pt x="272" y="107"/>
                  </a:moveTo>
                  <a:lnTo>
                    <a:pt x="272" y="107"/>
                  </a:lnTo>
                  <a:lnTo>
                    <a:pt x="272" y="119"/>
                  </a:lnTo>
                  <a:lnTo>
                    <a:pt x="270" y="131"/>
                  </a:lnTo>
                  <a:lnTo>
                    <a:pt x="268" y="143"/>
                  </a:lnTo>
                  <a:lnTo>
                    <a:pt x="264" y="153"/>
                  </a:lnTo>
                  <a:lnTo>
                    <a:pt x="258" y="163"/>
                  </a:lnTo>
                  <a:lnTo>
                    <a:pt x="252" y="173"/>
                  </a:lnTo>
                  <a:lnTo>
                    <a:pt x="244" y="181"/>
                  </a:lnTo>
                  <a:lnTo>
                    <a:pt x="236" y="189"/>
                  </a:lnTo>
                  <a:lnTo>
                    <a:pt x="226" y="197"/>
                  </a:lnTo>
                  <a:lnTo>
                    <a:pt x="216" y="203"/>
                  </a:lnTo>
                  <a:lnTo>
                    <a:pt x="194" y="213"/>
                  </a:lnTo>
                  <a:lnTo>
                    <a:pt x="166" y="219"/>
                  </a:lnTo>
                  <a:lnTo>
                    <a:pt x="138" y="221"/>
                  </a:lnTo>
                  <a:lnTo>
                    <a:pt x="138" y="221"/>
                  </a:lnTo>
                  <a:lnTo>
                    <a:pt x="110" y="219"/>
                  </a:lnTo>
                  <a:lnTo>
                    <a:pt x="86" y="213"/>
                  </a:lnTo>
                  <a:lnTo>
                    <a:pt x="64" y="205"/>
                  </a:lnTo>
                  <a:lnTo>
                    <a:pt x="44" y="193"/>
                  </a:lnTo>
                  <a:lnTo>
                    <a:pt x="44" y="193"/>
                  </a:lnTo>
                  <a:lnTo>
                    <a:pt x="34" y="185"/>
                  </a:lnTo>
                  <a:lnTo>
                    <a:pt x="24" y="177"/>
                  </a:lnTo>
                  <a:lnTo>
                    <a:pt x="18" y="167"/>
                  </a:lnTo>
                  <a:lnTo>
                    <a:pt x="12" y="157"/>
                  </a:lnTo>
                  <a:lnTo>
                    <a:pt x="6" y="145"/>
                  </a:lnTo>
                  <a:lnTo>
                    <a:pt x="4" y="135"/>
                  </a:lnTo>
                  <a:lnTo>
                    <a:pt x="2" y="123"/>
                  </a:lnTo>
                  <a:lnTo>
                    <a:pt x="0" y="109"/>
                  </a:lnTo>
                  <a:lnTo>
                    <a:pt x="0" y="109"/>
                  </a:lnTo>
                  <a:lnTo>
                    <a:pt x="2" y="98"/>
                  </a:lnTo>
                  <a:lnTo>
                    <a:pt x="4" y="86"/>
                  </a:lnTo>
                  <a:lnTo>
                    <a:pt x="6" y="76"/>
                  </a:lnTo>
                  <a:lnTo>
                    <a:pt x="12" y="66"/>
                  </a:lnTo>
                  <a:lnTo>
                    <a:pt x="18" y="56"/>
                  </a:lnTo>
                  <a:lnTo>
                    <a:pt x="24" y="46"/>
                  </a:lnTo>
                  <a:lnTo>
                    <a:pt x="34" y="36"/>
                  </a:lnTo>
                  <a:lnTo>
                    <a:pt x="44" y="28"/>
                  </a:lnTo>
                  <a:lnTo>
                    <a:pt x="44" y="28"/>
                  </a:lnTo>
                  <a:lnTo>
                    <a:pt x="64" y="16"/>
                  </a:lnTo>
                  <a:lnTo>
                    <a:pt x="86" y="8"/>
                  </a:lnTo>
                  <a:lnTo>
                    <a:pt x="112" y="2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56" y="2"/>
                  </a:lnTo>
                  <a:lnTo>
                    <a:pt x="172" y="4"/>
                  </a:lnTo>
                  <a:lnTo>
                    <a:pt x="188" y="8"/>
                  </a:lnTo>
                  <a:lnTo>
                    <a:pt x="202" y="12"/>
                  </a:lnTo>
                  <a:lnTo>
                    <a:pt x="216" y="18"/>
                  </a:lnTo>
                  <a:lnTo>
                    <a:pt x="230" y="28"/>
                  </a:lnTo>
                  <a:lnTo>
                    <a:pt x="242" y="38"/>
                  </a:lnTo>
                  <a:lnTo>
                    <a:pt x="254" y="48"/>
                  </a:lnTo>
                  <a:lnTo>
                    <a:pt x="216" y="68"/>
                  </a:lnTo>
                  <a:lnTo>
                    <a:pt x="216" y="68"/>
                  </a:lnTo>
                  <a:lnTo>
                    <a:pt x="198" y="54"/>
                  </a:lnTo>
                  <a:lnTo>
                    <a:pt x="180" y="44"/>
                  </a:lnTo>
                  <a:lnTo>
                    <a:pt x="160" y="40"/>
                  </a:lnTo>
                  <a:lnTo>
                    <a:pt x="138" y="38"/>
                  </a:lnTo>
                  <a:lnTo>
                    <a:pt x="138" y="38"/>
                  </a:lnTo>
                  <a:lnTo>
                    <a:pt x="118" y="38"/>
                  </a:lnTo>
                  <a:lnTo>
                    <a:pt x="98" y="42"/>
                  </a:lnTo>
                  <a:lnTo>
                    <a:pt x="82" y="50"/>
                  </a:lnTo>
                  <a:lnTo>
                    <a:pt x="68" y="58"/>
                  </a:lnTo>
                  <a:lnTo>
                    <a:pt x="58" y="70"/>
                  </a:lnTo>
                  <a:lnTo>
                    <a:pt x="50" y="82"/>
                  </a:lnTo>
                  <a:lnTo>
                    <a:pt x="44" y="96"/>
                  </a:lnTo>
                  <a:lnTo>
                    <a:pt x="42" y="109"/>
                  </a:lnTo>
                  <a:lnTo>
                    <a:pt x="42" y="109"/>
                  </a:lnTo>
                  <a:lnTo>
                    <a:pt x="44" y="125"/>
                  </a:lnTo>
                  <a:lnTo>
                    <a:pt x="50" y="139"/>
                  </a:lnTo>
                  <a:lnTo>
                    <a:pt x="58" y="153"/>
                  </a:lnTo>
                  <a:lnTo>
                    <a:pt x="68" y="163"/>
                  </a:lnTo>
                  <a:lnTo>
                    <a:pt x="82" y="173"/>
                  </a:lnTo>
                  <a:lnTo>
                    <a:pt x="98" y="179"/>
                  </a:lnTo>
                  <a:lnTo>
                    <a:pt x="116" y="183"/>
                  </a:lnTo>
                  <a:lnTo>
                    <a:pt x="138" y="185"/>
                  </a:lnTo>
                  <a:lnTo>
                    <a:pt x="138" y="185"/>
                  </a:lnTo>
                  <a:lnTo>
                    <a:pt x="152" y="183"/>
                  </a:lnTo>
                  <a:lnTo>
                    <a:pt x="166" y="181"/>
                  </a:lnTo>
                  <a:lnTo>
                    <a:pt x="178" y="177"/>
                  </a:lnTo>
                  <a:lnTo>
                    <a:pt x="190" y="171"/>
                  </a:lnTo>
                  <a:lnTo>
                    <a:pt x="200" y="165"/>
                  </a:lnTo>
                  <a:lnTo>
                    <a:pt x="208" y="157"/>
                  </a:lnTo>
                  <a:lnTo>
                    <a:pt x="216" y="149"/>
                  </a:lnTo>
                  <a:lnTo>
                    <a:pt x="222" y="137"/>
                  </a:lnTo>
                  <a:lnTo>
                    <a:pt x="128" y="137"/>
                  </a:lnTo>
                  <a:lnTo>
                    <a:pt x="128" y="101"/>
                  </a:lnTo>
                  <a:lnTo>
                    <a:pt x="272" y="101"/>
                  </a:lnTo>
                  <a:lnTo>
                    <a:pt x="272" y="107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013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A92FA66C-C7FD-4CFA-BAE7-57E97EC569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7434263" y="-2733675"/>
              <a:ext cx="431800" cy="350837"/>
            </a:xfrm>
            <a:custGeom>
              <a:avLst/>
              <a:gdLst>
                <a:gd name="T0" fmla="*/ 272 w 272"/>
                <a:gd name="T1" fmla="*/ 107 h 221"/>
                <a:gd name="T2" fmla="*/ 270 w 272"/>
                <a:gd name="T3" fmla="*/ 131 h 221"/>
                <a:gd name="T4" fmla="*/ 264 w 272"/>
                <a:gd name="T5" fmla="*/ 153 h 221"/>
                <a:gd name="T6" fmla="*/ 252 w 272"/>
                <a:gd name="T7" fmla="*/ 173 h 221"/>
                <a:gd name="T8" fmla="*/ 236 w 272"/>
                <a:gd name="T9" fmla="*/ 189 h 221"/>
                <a:gd name="T10" fmla="*/ 216 w 272"/>
                <a:gd name="T11" fmla="*/ 203 h 221"/>
                <a:gd name="T12" fmla="*/ 166 w 272"/>
                <a:gd name="T13" fmla="*/ 219 h 221"/>
                <a:gd name="T14" fmla="*/ 138 w 272"/>
                <a:gd name="T15" fmla="*/ 221 h 221"/>
                <a:gd name="T16" fmla="*/ 86 w 272"/>
                <a:gd name="T17" fmla="*/ 213 h 221"/>
                <a:gd name="T18" fmla="*/ 44 w 272"/>
                <a:gd name="T19" fmla="*/ 193 h 221"/>
                <a:gd name="T20" fmla="*/ 34 w 272"/>
                <a:gd name="T21" fmla="*/ 185 h 221"/>
                <a:gd name="T22" fmla="*/ 18 w 272"/>
                <a:gd name="T23" fmla="*/ 167 h 221"/>
                <a:gd name="T24" fmla="*/ 6 w 272"/>
                <a:gd name="T25" fmla="*/ 145 h 221"/>
                <a:gd name="T26" fmla="*/ 2 w 272"/>
                <a:gd name="T27" fmla="*/ 123 h 221"/>
                <a:gd name="T28" fmla="*/ 0 w 272"/>
                <a:gd name="T29" fmla="*/ 109 h 221"/>
                <a:gd name="T30" fmla="*/ 4 w 272"/>
                <a:gd name="T31" fmla="*/ 86 h 221"/>
                <a:gd name="T32" fmla="*/ 12 w 272"/>
                <a:gd name="T33" fmla="*/ 66 h 221"/>
                <a:gd name="T34" fmla="*/ 24 w 272"/>
                <a:gd name="T35" fmla="*/ 46 h 221"/>
                <a:gd name="T36" fmla="*/ 44 w 272"/>
                <a:gd name="T37" fmla="*/ 28 h 221"/>
                <a:gd name="T38" fmla="*/ 64 w 272"/>
                <a:gd name="T39" fmla="*/ 16 h 221"/>
                <a:gd name="T40" fmla="*/ 112 w 272"/>
                <a:gd name="T41" fmla="*/ 2 h 221"/>
                <a:gd name="T42" fmla="*/ 140 w 272"/>
                <a:gd name="T43" fmla="*/ 0 h 221"/>
                <a:gd name="T44" fmla="*/ 172 w 272"/>
                <a:gd name="T45" fmla="*/ 4 h 221"/>
                <a:gd name="T46" fmla="*/ 202 w 272"/>
                <a:gd name="T47" fmla="*/ 12 h 221"/>
                <a:gd name="T48" fmla="*/ 230 w 272"/>
                <a:gd name="T49" fmla="*/ 28 h 221"/>
                <a:gd name="T50" fmla="*/ 254 w 272"/>
                <a:gd name="T51" fmla="*/ 48 h 221"/>
                <a:gd name="T52" fmla="*/ 216 w 272"/>
                <a:gd name="T53" fmla="*/ 68 h 221"/>
                <a:gd name="T54" fmla="*/ 180 w 272"/>
                <a:gd name="T55" fmla="*/ 44 h 221"/>
                <a:gd name="T56" fmla="*/ 138 w 272"/>
                <a:gd name="T57" fmla="*/ 38 h 221"/>
                <a:gd name="T58" fmla="*/ 118 w 272"/>
                <a:gd name="T59" fmla="*/ 38 h 221"/>
                <a:gd name="T60" fmla="*/ 82 w 272"/>
                <a:gd name="T61" fmla="*/ 50 h 221"/>
                <a:gd name="T62" fmla="*/ 58 w 272"/>
                <a:gd name="T63" fmla="*/ 70 h 221"/>
                <a:gd name="T64" fmla="*/ 44 w 272"/>
                <a:gd name="T65" fmla="*/ 96 h 221"/>
                <a:gd name="T66" fmla="*/ 42 w 272"/>
                <a:gd name="T67" fmla="*/ 109 h 221"/>
                <a:gd name="T68" fmla="*/ 50 w 272"/>
                <a:gd name="T69" fmla="*/ 139 h 221"/>
                <a:gd name="T70" fmla="*/ 68 w 272"/>
                <a:gd name="T71" fmla="*/ 163 h 221"/>
                <a:gd name="T72" fmla="*/ 98 w 272"/>
                <a:gd name="T73" fmla="*/ 179 h 221"/>
                <a:gd name="T74" fmla="*/ 138 w 272"/>
                <a:gd name="T75" fmla="*/ 185 h 221"/>
                <a:gd name="T76" fmla="*/ 152 w 272"/>
                <a:gd name="T77" fmla="*/ 183 h 221"/>
                <a:gd name="T78" fmla="*/ 178 w 272"/>
                <a:gd name="T79" fmla="*/ 177 h 221"/>
                <a:gd name="T80" fmla="*/ 200 w 272"/>
                <a:gd name="T81" fmla="*/ 165 h 221"/>
                <a:gd name="T82" fmla="*/ 216 w 272"/>
                <a:gd name="T83" fmla="*/ 149 h 221"/>
                <a:gd name="T84" fmla="*/ 128 w 272"/>
                <a:gd name="T85" fmla="*/ 137 h 221"/>
                <a:gd name="T86" fmla="*/ 272 w 272"/>
                <a:gd name="T87" fmla="*/ 10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72" h="221">
                  <a:moveTo>
                    <a:pt x="272" y="107"/>
                  </a:moveTo>
                  <a:lnTo>
                    <a:pt x="272" y="107"/>
                  </a:lnTo>
                  <a:lnTo>
                    <a:pt x="272" y="119"/>
                  </a:lnTo>
                  <a:lnTo>
                    <a:pt x="270" y="131"/>
                  </a:lnTo>
                  <a:lnTo>
                    <a:pt x="268" y="143"/>
                  </a:lnTo>
                  <a:lnTo>
                    <a:pt x="264" y="153"/>
                  </a:lnTo>
                  <a:lnTo>
                    <a:pt x="258" y="163"/>
                  </a:lnTo>
                  <a:lnTo>
                    <a:pt x="252" y="173"/>
                  </a:lnTo>
                  <a:lnTo>
                    <a:pt x="244" y="181"/>
                  </a:lnTo>
                  <a:lnTo>
                    <a:pt x="236" y="189"/>
                  </a:lnTo>
                  <a:lnTo>
                    <a:pt x="226" y="197"/>
                  </a:lnTo>
                  <a:lnTo>
                    <a:pt x="216" y="203"/>
                  </a:lnTo>
                  <a:lnTo>
                    <a:pt x="194" y="213"/>
                  </a:lnTo>
                  <a:lnTo>
                    <a:pt x="166" y="219"/>
                  </a:lnTo>
                  <a:lnTo>
                    <a:pt x="138" y="221"/>
                  </a:lnTo>
                  <a:lnTo>
                    <a:pt x="138" y="221"/>
                  </a:lnTo>
                  <a:lnTo>
                    <a:pt x="110" y="219"/>
                  </a:lnTo>
                  <a:lnTo>
                    <a:pt x="86" y="213"/>
                  </a:lnTo>
                  <a:lnTo>
                    <a:pt x="64" y="205"/>
                  </a:lnTo>
                  <a:lnTo>
                    <a:pt x="44" y="193"/>
                  </a:lnTo>
                  <a:lnTo>
                    <a:pt x="44" y="193"/>
                  </a:lnTo>
                  <a:lnTo>
                    <a:pt x="34" y="185"/>
                  </a:lnTo>
                  <a:lnTo>
                    <a:pt x="24" y="177"/>
                  </a:lnTo>
                  <a:lnTo>
                    <a:pt x="18" y="167"/>
                  </a:lnTo>
                  <a:lnTo>
                    <a:pt x="12" y="157"/>
                  </a:lnTo>
                  <a:lnTo>
                    <a:pt x="6" y="145"/>
                  </a:lnTo>
                  <a:lnTo>
                    <a:pt x="4" y="135"/>
                  </a:lnTo>
                  <a:lnTo>
                    <a:pt x="2" y="123"/>
                  </a:lnTo>
                  <a:lnTo>
                    <a:pt x="0" y="109"/>
                  </a:lnTo>
                  <a:lnTo>
                    <a:pt x="0" y="109"/>
                  </a:lnTo>
                  <a:lnTo>
                    <a:pt x="2" y="98"/>
                  </a:lnTo>
                  <a:lnTo>
                    <a:pt x="4" y="86"/>
                  </a:lnTo>
                  <a:lnTo>
                    <a:pt x="6" y="76"/>
                  </a:lnTo>
                  <a:lnTo>
                    <a:pt x="12" y="66"/>
                  </a:lnTo>
                  <a:lnTo>
                    <a:pt x="18" y="56"/>
                  </a:lnTo>
                  <a:lnTo>
                    <a:pt x="24" y="46"/>
                  </a:lnTo>
                  <a:lnTo>
                    <a:pt x="34" y="36"/>
                  </a:lnTo>
                  <a:lnTo>
                    <a:pt x="44" y="28"/>
                  </a:lnTo>
                  <a:lnTo>
                    <a:pt x="44" y="28"/>
                  </a:lnTo>
                  <a:lnTo>
                    <a:pt x="64" y="16"/>
                  </a:lnTo>
                  <a:lnTo>
                    <a:pt x="86" y="8"/>
                  </a:lnTo>
                  <a:lnTo>
                    <a:pt x="112" y="2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56" y="2"/>
                  </a:lnTo>
                  <a:lnTo>
                    <a:pt x="172" y="4"/>
                  </a:lnTo>
                  <a:lnTo>
                    <a:pt x="188" y="8"/>
                  </a:lnTo>
                  <a:lnTo>
                    <a:pt x="202" y="12"/>
                  </a:lnTo>
                  <a:lnTo>
                    <a:pt x="216" y="18"/>
                  </a:lnTo>
                  <a:lnTo>
                    <a:pt x="230" y="28"/>
                  </a:lnTo>
                  <a:lnTo>
                    <a:pt x="242" y="38"/>
                  </a:lnTo>
                  <a:lnTo>
                    <a:pt x="254" y="48"/>
                  </a:lnTo>
                  <a:lnTo>
                    <a:pt x="216" y="68"/>
                  </a:lnTo>
                  <a:lnTo>
                    <a:pt x="216" y="68"/>
                  </a:lnTo>
                  <a:lnTo>
                    <a:pt x="198" y="54"/>
                  </a:lnTo>
                  <a:lnTo>
                    <a:pt x="180" y="44"/>
                  </a:lnTo>
                  <a:lnTo>
                    <a:pt x="160" y="40"/>
                  </a:lnTo>
                  <a:lnTo>
                    <a:pt x="138" y="38"/>
                  </a:lnTo>
                  <a:lnTo>
                    <a:pt x="138" y="38"/>
                  </a:lnTo>
                  <a:lnTo>
                    <a:pt x="118" y="38"/>
                  </a:lnTo>
                  <a:lnTo>
                    <a:pt x="98" y="42"/>
                  </a:lnTo>
                  <a:lnTo>
                    <a:pt x="82" y="50"/>
                  </a:lnTo>
                  <a:lnTo>
                    <a:pt x="68" y="58"/>
                  </a:lnTo>
                  <a:lnTo>
                    <a:pt x="58" y="70"/>
                  </a:lnTo>
                  <a:lnTo>
                    <a:pt x="50" y="82"/>
                  </a:lnTo>
                  <a:lnTo>
                    <a:pt x="44" y="96"/>
                  </a:lnTo>
                  <a:lnTo>
                    <a:pt x="42" y="109"/>
                  </a:lnTo>
                  <a:lnTo>
                    <a:pt x="42" y="109"/>
                  </a:lnTo>
                  <a:lnTo>
                    <a:pt x="44" y="125"/>
                  </a:lnTo>
                  <a:lnTo>
                    <a:pt x="50" y="139"/>
                  </a:lnTo>
                  <a:lnTo>
                    <a:pt x="58" y="153"/>
                  </a:lnTo>
                  <a:lnTo>
                    <a:pt x="68" y="163"/>
                  </a:lnTo>
                  <a:lnTo>
                    <a:pt x="82" y="173"/>
                  </a:lnTo>
                  <a:lnTo>
                    <a:pt x="98" y="179"/>
                  </a:lnTo>
                  <a:lnTo>
                    <a:pt x="116" y="183"/>
                  </a:lnTo>
                  <a:lnTo>
                    <a:pt x="138" y="185"/>
                  </a:lnTo>
                  <a:lnTo>
                    <a:pt x="138" y="185"/>
                  </a:lnTo>
                  <a:lnTo>
                    <a:pt x="152" y="183"/>
                  </a:lnTo>
                  <a:lnTo>
                    <a:pt x="166" y="181"/>
                  </a:lnTo>
                  <a:lnTo>
                    <a:pt x="178" y="177"/>
                  </a:lnTo>
                  <a:lnTo>
                    <a:pt x="190" y="171"/>
                  </a:lnTo>
                  <a:lnTo>
                    <a:pt x="200" y="165"/>
                  </a:lnTo>
                  <a:lnTo>
                    <a:pt x="208" y="157"/>
                  </a:lnTo>
                  <a:lnTo>
                    <a:pt x="216" y="149"/>
                  </a:lnTo>
                  <a:lnTo>
                    <a:pt x="222" y="137"/>
                  </a:lnTo>
                  <a:lnTo>
                    <a:pt x="128" y="137"/>
                  </a:lnTo>
                  <a:lnTo>
                    <a:pt x="128" y="101"/>
                  </a:lnTo>
                  <a:lnTo>
                    <a:pt x="272" y="10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013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xmlns="" id="{1F0AEBC0-674C-43B2-AE4E-FCD944ED7D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942138" y="-2720975"/>
              <a:ext cx="388938" cy="328612"/>
            </a:xfrm>
            <a:custGeom>
              <a:avLst/>
              <a:gdLst>
                <a:gd name="T0" fmla="*/ 199 w 245"/>
                <a:gd name="T1" fmla="*/ 207 h 207"/>
                <a:gd name="T2" fmla="*/ 143 w 245"/>
                <a:gd name="T3" fmla="*/ 131 h 207"/>
                <a:gd name="T4" fmla="*/ 41 w 245"/>
                <a:gd name="T5" fmla="*/ 131 h 207"/>
                <a:gd name="T6" fmla="*/ 41 w 245"/>
                <a:gd name="T7" fmla="*/ 207 h 207"/>
                <a:gd name="T8" fmla="*/ 0 w 245"/>
                <a:gd name="T9" fmla="*/ 207 h 207"/>
                <a:gd name="T10" fmla="*/ 0 w 245"/>
                <a:gd name="T11" fmla="*/ 0 h 207"/>
                <a:gd name="T12" fmla="*/ 169 w 245"/>
                <a:gd name="T13" fmla="*/ 0 h 207"/>
                <a:gd name="T14" fmla="*/ 169 w 245"/>
                <a:gd name="T15" fmla="*/ 0 h 207"/>
                <a:gd name="T16" fmla="*/ 185 w 245"/>
                <a:gd name="T17" fmla="*/ 0 h 207"/>
                <a:gd name="T18" fmla="*/ 199 w 245"/>
                <a:gd name="T19" fmla="*/ 4 h 207"/>
                <a:gd name="T20" fmla="*/ 211 w 245"/>
                <a:gd name="T21" fmla="*/ 10 h 207"/>
                <a:gd name="T22" fmla="*/ 221 w 245"/>
                <a:gd name="T23" fmla="*/ 18 h 207"/>
                <a:gd name="T24" fmla="*/ 229 w 245"/>
                <a:gd name="T25" fmla="*/ 26 h 207"/>
                <a:gd name="T26" fmla="*/ 235 w 245"/>
                <a:gd name="T27" fmla="*/ 38 h 207"/>
                <a:gd name="T28" fmla="*/ 239 w 245"/>
                <a:gd name="T29" fmla="*/ 52 h 207"/>
                <a:gd name="T30" fmla="*/ 241 w 245"/>
                <a:gd name="T31" fmla="*/ 66 h 207"/>
                <a:gd name="T32" fmla="*/ 241 w 245"/>
                <a:gd name="T33" fmla="*/ 66 h 207"/>
                <a:gd name="T34" fmla="*/ 239 w 245"/>
                <a:gd name="T35" fmla="*/ 78 h 207"/>
                <a:gd name="T36" fmla="*/ 237 w 245"/>
                <a:gd name="T37" fmla="*/ 88 h 207"/>
                <a:gd name="T38" fmla="*/ 233 w 245"/>
                <a:gd name="T39" fmla="*/ 97 h 207"/>
                <a:gd name="T40" fmla="*/ 227 w 245"/>
                <a:gd name="T41" fmla="*/ 105 h 207"/>
                <a:gd name="T42" fmla="*/ 221 w 245"/>
                <a:gd name="T43" fmla="*/ 113 h 207"/>
                <a:gd name="T44" fmla="*/ 211 w 245"/>
                <a:gd name="T45" fmla="*/ 119 h 207"/>
                <a:gd name="T46" fmla="*/ 201 w 245"/>
                <a:gd name="T47" fmla="*/ 125 h 207"/>
                <a:gd name="T48" fmla="*/ 189 w 245"/>
                <a:gd name="T49" fmla="*/ 127 h 207"/>
                <a:gd name="T50" fmla="*/ 245 w 245"/>
                <a:gd name="T51" fmla="*/ 207 h 207"/>
                <a:gd name="T52" fmla="*/ 199 w 245"/>
                <a:gd name="T53" fmla="*/ 207 h 207"/>
                <a:gd name="T54" fmla="*/ 199 w 245"/>
                <a:gd name="T55" fmla="*/ 66 h 207"/>
                <a:gd name="T56" fmla="*/ 199 w 245"/>
                <a:gd name="T57" fmla="*/ 66 h 207"/>
                <a:gd name="T58" fmla="*/ 199 w 245"/>
                <a:gd name="T59" fmla="*/ 58 h 207"/>
                <a:gd name="T60" fmla="*/ 197 w 245"/>
                <a:gd name="T61" fmla="*/ 52 h 207"/>
                <a:gd name="T62" fmla="*/ 193 w 245"/>
                <a:gd name="T63" fmla="*/ 48 h 207"/>
                <a:gd name="T64" fmla="*/ 189 w 245"/>
                <a:gd name="T65" fmla="*/ 44 h 207"/>
                <a:gd name="T66" fmla="*/ 183 w 245"/>
                <a:gd name="T67" fmla="*/ 40 h 207"/>
                <a:gd name="T68" fmla="*/ 177 w 245"/>
                <a:gd name="T69" fmla="*/ 38 h 207"/>
                <a:gd name="T70" fmla="*/ 159 w 245"/>
                <a:gd name="T71" fmla="*/ 36 h 207"/>
                <a:gd name="T72" fmla="*/ 41 w 245"/>
                <a:gd name="T73" fmla="*/ 36 h 207"/>
                <a:gd name="T74" fmla="*/ 41 w 245"/>
                <a:gd name="T75" fmla="*/ 93 h 207"/>
                <a:gd name="T76" fmla="*/ 163 w 245"/>
                <a:gd name="T77" fmla="*/ 93 h 207"/>
                <a:gd name="T78" fmla="*/ 163 w 245"/>
                <a:gd name="T79" fmla="*/ 93 h 207"/>
                <a:gd name="T80" fmla="*/ 179 w 245"/>
                <a:gd name="T81" fmla="*/ 92 h 207"/>
                <a:gd name="T82" fmla="*/ 185 w 245"/>
                <a:gd name="T83" fmla="*/ 90 h 207"/>
                <a:gd name="T84" fmla="*/ 189 w 245"/>
                <a:gd name="T85" fmla="*/ 86 h 207"/>
                <a:gd name="T86" fmla="*/ 193 w 245"/>
                <a:gd name="T87" fmla="*/ 84 h 207"/>
                <a:gd name="T88" fmla="*/ 197 w 245"/>
                <a:gd name="T89" fmla="*/ 78 h 207"/>
                <a:gd name="T90" fmla="*/ 199 w 245"/>
                <a:gd name="T91" fmla="*/ 72 h 207"/>
                <a:gd name="T92" fmla="*/ 199 w 245"/>
                <a:gd name="T93" fmla="*/ 6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5" h="207">
                  <a:moveTo>
                    <a:pt x="199" y="207"/>
                  </a:moveTo>
                  <a:lnTo>
                    <a:pt x="143" y="131"/>
                  </a:lnTo>
                  <a:lnTo>
                    <a:pt x="41" y="131"/>
                  </a:lnTo>
                  <a:lnTo>
                    <a:pt x="41" y="207"/>
                  </a:lnTo>
                  <a:lnTo>
                    <a:pt x="0" y="207"/>
                  </a:lnTo>
                  <a:lnTo>
                    <a:pt x="0" y="0"/>
                  </a:lnTo>
                  <a:lnTo>
                    <a:pt x="169" y="0"/>
                  </a:lnTo>
                  <a:lnTo>
                    <a:pt x="169" y="0"/>
                  </a:lnTo>
                  <a:lnTo>
                    <a:pt x="185" y="0"/>
                  </a:lnTo>
                  <a:lnTo>
                    <a:pt x="199" y="4"/>
                  </a:lnTo>
                  <a:lnTo>
                    <a:pt x="211" y="10"/>
                  </a:lnTo>
                  <a:lnTo>
                    <a:pt x="221" y="18"/>
                  </a:lnTo>
                  <a:lnTo>
                    <a:pt x="229" y="26"/>
                  </a:lnTo>
                  <a:lnTo>
                    <a:pt x="235" y="38"/>
                  </a:lnTo>
                  <a:lnTo>
                    <a:pt x="239" y="52"/>
                  </a:lnTo>
                  <a:lnTo>
                    <a:pt x="241" y="66"/>
                  </a:lnTo>
                  <a:lnTo>
                    <a:pt x="241" y="66"/>
                  </a:lnTo>
                  <a:lnTo>
                    <a:pt x="239" y="78"/>
                  </a:lnTo>
                  <a:lnTo>
                    <a:pt x="237" y="88"/>
                  </a:lnTo>
                  <a:lnTo>
                    <a:pt x="233" y="97"/>
                  </a:lnTo>
                  <a:lnTo>
                    <a:pt x="227" y="105"/>
                  </a:lnTo>
                  <a:lnTo>
                    <a:pt x="221" y="113"/>
                  </a:lnTo>
                  <a:lnTo>
                    <a:pt x="211" y="119"/>
                  </a:lnTo>
                  <a:lnTo>
                    <a:pt x="201" y="125"/>
                  </a:lnTo>
                  <a:lnTo>
                    <a:pt x="189" y="127"/>
                  </a:lnTo>
                  <a:lnTo>
                    <a:pt x="245" y="207"/>
                  </a:lnTo>
                  <a:lnTo>
                    <a:pt x="199" y="207"/>
                  </a:lnTo>
                  <a:close/>
                  <a:moveTo>
                    <a:pt x="199" y="66"/>
                  </a:moveTo>
                  <a:lnTo>
                    <a:pt x="199" y="66"/>
                  </a:lnTo>
                  <a:lnTo>
                    <a:pt x="199" y="58"/>
                  </a:lnTo>
                  <a:lnTo>
                    <a:pt x="197" y="52"/>
                  </a:lnTo>
                  <a:lnTo>
                    <a:pt x="193" y="48"/>
                  </a:lnTo>
                  <a:lnTo>
                    <a:pt x="189" y="44"/>
                  </a:lnTo>
                  <a:lnTo>
                    <a:pt x="183" y="40"/>
                  </a:lnTo>
                  <a:lnTo>
                    <a:pt x="177" y="38"/>
                  </a:lnTo>
                  <a:lnTo>
                    <a:pt x="159" y="36"/>
                  </a:lnTo>
                  <a:lnTo>
                    <a:pt x="41" y="36"/>
                  </a:lnTo>
                  <a:lnTo>
                    <a:pt x="41" y="93"/>
                  </a:lnTo>
                  <a:lnTo>
                    <a:pt x="163" y="93"/>
                  </a:lnTo>
                  <a:lnTo>
                    <a:pt x="163" y="93"/>
                  </a:lnTo>
                  <a:lnTo>
                    <a:pt x="179" y="92"/>
                  </a:lnTo>
                  <a:lnTo>
                    <a:pt x="185" y="90"/>
                  </a:lnTo>
                  <a:lnTo>
                    <a:pt x="189" y="86"/>
                  </a:lnTo>
                  <a:lnTo>
                    <a:pt x="193" y="84"/>
                  </a:lnTo>
                  <a:lnTo>
                    <a:pt x="197" y="78"/>
                  </a:lnTo>
                  <a:lnTo>
                    <a:pt x="199" y="72"/>
                  </a:lnTo>
                  <a:lnTo>
                    <a:pt x="199" y="66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013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xmlns="" id="{CEC56377-E0B0-4FBA-A97E-E5FB2A00D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6942138" y="-2720975"/>
              <a:ext cx="388938" cy="328612"/>
            </a:xfrm>
            <a:custGeom>
              <a:avLst/>
              <a:gdLst>
                <a:gd name="T0" fmla="*/ 199 w 245"/>
                <a:gd name="T1" fmla="*/ 207 h 207"/>
                <a:gd name="T2" fmla="*/ 143 w 245"/>
                <a:gd name="T3" fmla="*/ 131 h 207"/>
                <a:gd name="T4" fmla="*/ 41 w 245"/>
                <a:gd name="T5" fmla="*/ 131 h 207"/>
                <a:gd name="T6" fmla="*/ 41 w 245"/>
                <a:gd name="T7" fmla="*/ 207 h 207"/>
                <a:gd name="T8" fmla="*/ 0 w 245"/>
                <a:gd name="T9" fmla="*/ 207 h 207"/>
                <a:gd name="T10" fmla="*/ 0 w 245"/>
                <a:gd name="T11" fmla="*/ 0 h 207"/>
                <a:gd name="T12" fmla="*/ 169 w 245"/>
                <a:gd name="T13" fmla="*/ 0 h 207"/>
                <a:gd name="T14" fmla="*/ 169 w 245"/>
                <a:gd name="T15" fmla="*/ 0 h 207"/>
                <a:gd name="T16" fmla="*/ 185 w 245"/>
                <a:gd name="T17" fmla="*/ 0 h 207"/>
                <a:gd name="T18" fmla="*/ 199 w 245"/>
                <a:gd name="T19" fmla="*/ 4 h 207"/>
                <a:gd name="T20" fmla="*/ 211 w 245"/>
                <a:gd name="T21" fmla="*/ 10 h 207"/>
                <a:gd name="T22" fmla="*/ 221 w 245"/>
                <a:gd name="T23" fmla="*/ 18 h 207"/>
                <a:gd name="T24" fmla="*/ 229 w 245"/>
                <a:gd name="T25" fmla="*/ 26 h 207"/>
                <a:gd name="T26" fmla="*/ 235 w 245"/>
                <a:gd name="T27" fmla="*/ 38 h 207"/>
                <a:gd name="T28" fmla="*/ 239 w 245"/>
                <a:gd name="T29" fmla="*/ 52 h 207"/>
                <a:gd name="T30" fmla="*/ 241 w 245"/>
                <a:gd name="T31" fmla="*/ 66 h 207"/>
                <a:gd name="T32" fmla="*/ 241 w 245"/>
                <a:gd name="T33" fmla="*/ 66 h 207"/>
                <a:gd name="T34" fmla="*/ 239 w 245"/>
                <a:gd name="T35" fmla="*/ 78 h 207"/>
                <a:gd name="T36" fmla="*/ 237 w 245"/>
                <a:gd name="T37" fmla="*/ 88 h 207"/>
                <a:gd name="T38" fmla="*/ 233 w 245"/>
                <a:gd name="T39" fmla="*/ 97 h 207"/>
                <a:gd name="T40" fmla="*/ 227 w 245"/>
                <a:gd name="T41" fmla="*/ 105 h 207"/>
                <a:gd name="T42" fmla="*/ 221 w 245"/>
                <a:gd name="T43" fmla="*/ 113 h 207"/>
                <a:gd name="T44" fmla="*/ 211 w 245"/>
                <a:gd name="T45" fmla="*/ 119 h 207"/>
                <a:gd name="T46" fmla="*/ 201 w 245"/>
                <a:gd name="T47" fmla="*/ 125 h 207"/>
                <a:gd name="T48" fmla="*/ 189 w 245"/>
                <a:gd name="T49" fmla="*/ 127 h 207"/>
                <a:gd name="T50" fmla="*/ 245 w 245"/>
                <a:gd name="T51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5" h="207">
                  <a:moveTo>
                    <a:pt x="199" y="207"/>
                  </a:moveTo>
                  <a:lnTo>
                    <a:pt x="143" y="131"/>
                  </a:lnTo>
                  <a:lnTo>
                    <a:pt x="41" y="131"/>
                  </a:lnTo>
                  <a:lnTo>
                    <a:pt x="41" y="207"/>
                  </a:lnTo>
                  <a:lnTo>
                    <a:pt x="0" y="207"/>
                  </a:lnTo>
                  <a:lnTo>
                    <a:pt x="0" y="0"/>
                  </a:lnTo>
                  <a:lnTo>
                    <a:pt x="169" y="0"/>
                  </a:lnTo>
                  <a:lnTo>
                    <a:pt x="169" y="0"/>
                  </a:lnTo>
                  <a:lnTo>
                    <a:pt x="185" y="0"/>
                  </a:lnTo>
                  <a:lnTo>
                    <a:pt x="199" y="4"/>
                  </a:lnTo>
                  <a:lnTo>
                    <a:pt x="211" y="10"/>
                  </a:lnTo>
                  <a:lnTo>
                    <a:pt x="221" y="18"/>
                  </a:lnTo>
                  <a:lnTo>
                    <a:pt x="229" y="26"/>
                  </a:lnTo>
                  <a:lnTo>
                    <a:pt x="235" y="38"/>
                  </a:lnTo>
                  <a:lnTo>
                    <a:pt x="239" y="52"/>
                  </a:lnTo>
                  <a:lnTo>
                    <a:pt x="241" y="66"/>
                  </a:lnTo>
                  <a:lnTo>
                    <a:pt x="241" y="66"/>
                  </a:lnTo>
                  <a:lnTo>
                    <a:pt x="239" y="78"/>
                  </a:lnTo>
                  <a:lnTo>
                    <a:pt x="237" y="88"/>
                  </a:lnTo>
                  <a:lnTo>
                    <a:pt x="233" y="97"/>
                  </a:lnTo>
                  <a:lnTo>
                    <a:pt x="227" y="105"/>
                  </a:lnTo>
                  <a:lnTo>
                    <a:pt x="221" y="113"/>
                  </a:lnTo>
                  <a:lnTo>
                    <a:pt x="211" y="119"/>
                  </a:lnTo>
                  <a:lnTo>
                    <a:pt x="201" y="125"/>
                  </a:lnTo>
                  <a:lnTo>
                    <a:pt x="189" y="127"/>
                  </a:lnTo>
                  <a:lnTo>
                    <a:pt x="245" y="20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013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xmlns="" id="{8A1EAA7B-9BDA-4F1A-87A1-BB0A68D37C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6877051" y="-2663825"/>
              <a:ext cx="250825" cy="90487"/>
            </a:xfrm>
            <a:custGeom>
              <a:avLst/>
              <a:gdLst>
                <a:gd name="T0" fmla="*/ 158 w 158"/>
                <a:gd name="T1" fmla="*/ 30 h 57"/>
                <a:gd name="T2" fmla="*/ 158 w 158"/>
                <a:gd name="T3" fmla="*/ 30 h 57"/>
                <a:gd name="T4" fmla="*/ 158 w 158"/>
                <a:gd name="T5" fmla="*/ 22 h 57"/>
                <a:gd name="T6" fmla="*/ 156 w 158"/>
                <a:gd name="T7" fmla="*/ 16 h 57"/>
                <a:gd name="T8" fmla="*/ 152 w 158"/>
                <a:gd name="T9" fmla="*/ 12 h 57"/>
                <a:gd name="T10" fmla="*/ 148 w 158"/>
                <a:gd name="T11" fmla="*/ 8 h 57"/>
                <a:gd name="T12" fmla="*/ 142 w 158"/>
                <a:gd name="T13" fmla="*/ 4 h 57"/>
                <a:gd name="T14" fmla="*/ 136 w 158"/>
                <a:gd name="T15" fmla="*/ 2 h 57"/>
                <a:gd name="T16" fmla="*/ 118 w 158"/>
                <a:gd name="T17" fmla="*/ 0 h 57"/>
                <a:gd name="T18" fmla="*/ 0 w 158"/>
                <a:gd name="T19" fmla="*/ 0 h 57"/>
                <a:gd name="T20" fmla="*/ 0 w 158"/>
                <a:gd name="T21" fmla="*/ 57 h 57"/>
                <a:gd name="T22" fmla="*/ 122 w 158"/>
                <a:gd name="T23" fmla="*/ 57 h 57"/>
                <a:gd name="T24" fmla="*/ 122 w 158"/>
                <a:gd name="T25" fmla="*/ 57 h 57"/>
                <a:gd name="T26" fmla="*/ 138 w 158"/>
                <a:gd name="T27" fmla="*/ 56 h 57"/>
                <a:gd name="T28" fmla="*/ 144 w 158"/>
                <a:gd name="T29" fmla="*/ 54 h 57"/>
                <a:gd name="T30" fmla="*/ 148 w 158"/>
                <a:gd name="T31" fmla="*/ 50 h 57"/>
                <a:gd name="T32" fmla="*/ 152 w 158"/>
                <a:gd name="T33" fmla="*/ 48 h 57"/>
                <a:gd name="T34" fmla="*/ 156 w 158"/>
                <a:gd name="T35" fmla="*/ 42 h 57"/>
                <a:gd name="T36" fmla="*/ 158 w 158"/>
                <a:gd name="T37" fmla="*/ 36 h 57"/>
                <a:gd name="T38" fmla="*/ 158 w 158"/>
                <a:gd name="T39" fmla="*/ 3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8" h="57">
                  <a:moveTo>
                    <a:pt x="158" y="30"/>
                  </a:moveTo>
                  <a:lnTo>
                    <a:pt x="158" y="30"/>
                  </a:lnTo>
                  <a:lnTo>
                    <a:pt x="158" y="22"/>
                  </a:lnTo>
                  <a:lnTo>
                    <a:pt x="156" y="16"/>
                  </a:lnTo>
                  <a:lnTo>
                    <a:pt x="152" y="12"/>
                  </a:lnTo>
                  <a:lnTo>
                    <a:pt x="148" y="8"/>
                  </a:lnTo>
                  <a:lnTo>
                    <a:pt x="142" y="4"/>
                  </a:lnTo>
                  <a:lnTo>
                    <a:pt x="136" y="2"/>
                  </a:lnTo>
                  <a:lnTo>
                    <a:pt x="118" y="0"/>
                  </a:lnTo>
                  <a:lnTo>
                    <a:pt x="0" y="0"/>
                  </a:lnTo>
                  <a:lnTo>
                    <a:pt x="0" y="57"/>
                  </a:lnTo>
                  <a:lnTo>
                    <a:pt x="122" y="57"/>
                  </a:lnTo>
                  <a:lnTo>
                    <a:pt x="122" y="57"/>
                  </a:lnTo>
                  <a:lnTo>
                    <a:pt x="138" y="56"/>
                  </a:lnTo>
                  <a:lnTo>
                    <a:pt x="144" y="54"/>
                  </a:lnTo>
                  <a:lnTo>
                    <a:pt x="148" y="50"/>
                  </a:lnTo>
                  <a:lnTo>
                    <a:pt x="152" y="48"/>
                  </a:lnTo>
                  <a:lnTo>
                    <a:pt x="156" y="42"/>
                  </a:lnTo>
                  <a:lnTo>
                    <a:pt x="158" y="36"/>
                  </a:lnTo>
                  <a:lnTo>
                    <a:pt x="158" y="3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013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xmlns="" id="{D36DF680-8D83-424A-BE86-64FC7B9F97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496051" y="-2733675"/>
              <a:ext cx="434975" cy="350837"/>
            </a:xfrm>
            <a:custGeom>
              <a:avLst/>
              <a:gdLst>
                <a:gd name="T0" fmla="*/ 230 w 274"/>
                <a:gd name="T1" fmla="*/ 193 h 221"/>
                <a:gd name="T2" fmla="*/ 188 w 274"/>
                <a:gd name="T3" fmla="*/ 213 h 221"/>
                <a:gd name="T4" fmla="*/ 136 w 274"/>
                <a:gd name="T5" fmla="*/ 221 h 221"/>
                <a:gd name="T6" fmla="*/ 110 w 274"/>
                <a:gd name="T7" fmla="*/ 219 h 221"/>
                <a:gd name="T8" fmla="*/ 62 w 274"/>
                <a:gd name="T9" fmla="*/ 205 h 221"/>
                <a:gd name="T10" fmla="*/ 44 w 274"/>
                <a:gd name="T11" fmla="*/ 193 h 221"/>
                <a:gd name="T12" fmla="*/ 24 w 274"/>
                <a:gd name="T13" fmla="*/ 177 h 221"/>
                <a:gd name="T14" fmla="*/ 10 w 274"/>
                <a:gd name="T15" fmla="*/ 157 h 221"/>
                <a:gd name="T16" fmla="*/ 2 w 274"/>
                <a:gd name="T17" fmla="*/ 135 h 221"/>
                <a:gd name="T18" fmla="*/ 0 w 274"/>
                <a:gd name="T19" fmla="*/ 109 h 221"/>
                <a:gd name="T20" fmla="*/ 0 w 274"/>
                <a:gd name="T21" fmla="*/ 98 h 221"/>
                <a:gd name="T22" fmla="*/ 6 w 274"/>
                <a:gd name="T23" fmla="*/ 76 h 221"/>
                <a:gd name="T24" fmla="*/ 16 w 274"/>
                <a:gd name="T25" fmla="*/ 56 h 221"/>
                <a:gd name="T26" fmla="*/ 34 w 274"/>
                <a:gd name="T27" fmla="*/ 36 h 221"/>
                <a:gd name="T28" fmla="*/ 44 w 274"/>
                <a:gd name="T29" fmla="*/ 28 h 221"/>
                <a:gd name="T30" fmla="*/ 86 w 274"/>
                <a:gd name="T31" fmla="*/ 8 h 221"/>
                <a:gd name="T32" fmla="*/ 136 w 274"/>
                <a:gd name="T33" fmla="*/ 0 h 221"/>
                <a:gd name="T34" fmla="*/ 162 w 274"/>
                <a:gd name="T35" fmla="*/ 2 h 221"/>
                <a:gd name="T36" fmla="*/ 210 w 274"/>
                <a:gd name="T37" fmla="*/ 16 h 221"/>
                <a:gd name="T38" fmla="*/ 230 w 274"/>
                <a:gd name="T39" fmla="*/ 28 h 221"/>
                <a:gd name="T40" fmla="*/ 248 w 274"/>
                <a:gd name="T41" fmla="*/ 46 h 221"/>
                <a:gd name="T42" fmla="*/ 262 w 274"/>
                <a:gd name="T43" fmla="*/ 66 h 221"/>
                <a:gd name="T44" fmla="*/ 270 w 274"/>
                <a:gd name="T45" fmla="*/ 86 h 221"/>
                <a:gd name="T46" fmla="*/ 274 w 274"/>
                <a:gd name="T47" fmla="*/ 109 h 221"/>
                <a:gd name="T48" fmla="*/ 272 w 274"/>
                <a:gd name="T49" fmla="*/ 123 h 221"/>
                <a:gd name="T50" fmla="*/ 266 w 274"/>
                <a:gd name="T51" fmla="*/ 145 h 221"/>
                <a:gd name="T52" fmla="*/ 256 w 274"/>
                <a:gd name="T53" fmla="*/ 167 h 221"/>
                <a:gd name="T54" fmla="*/ 240 w 274"/>
                <a:gd name="T55" fmla="*/ 185 h 221"/>
                <a:gd name="T56" fmla="*/ 136 w 274"/>
                <a:gd name="T57" fmla="*/ 38 h 221"/>
                <a:gd name="T58" fmla="*/ 116 w 274"/>
                <a:gd name="T59" fmla="*/ 38 h 221"/>
                <a:gd name="T60" fmla="*/ 82 w 274"/>
                <a:gd name="T61" fmla="*/ 50 h 221"/>
                <a:gd name="T62" fmla="*/ 56 w 274"/>
                <a:gd name="T63" fmla="*/ 70 h 221"/>
                <a:gd name="T64" fmla="*/ 44 w 274"/>
                <a:gd name="T65" fmla="*/ 96 h 221"/>
                <a:gd name="T66" fmla="*/ 42 w 274"/>
                <a:gd name="T67" fmla="*/ 109 h 221"/>
                <a:gd name="T68" fmla="*/ 48 w 274"/>
                <a:gd name="T69" fmla="*/ 139 h 221"/>
                <a:gd name="T70" fmla="*/ 68 w 274"/>
                <a:gd name="T71" fmla="*/ 163 h 221"/>
                <a:gd name="T72" fmla="*/ 98 w 274"/>
                <a:gd name="T73" fmla="*/ 179 h 221"/>
                <a:gd name="T74" fmla="*/ 136 w 274"/>
                <a:gd name="T75" fmla="*/ 185 h 221"/>
                <a:gd name="T76" fmla="*/ 156 w 274"/>
                <a:gd name="T77" fmla="*/ 183 h 221"/>
                <a:gd name="T78" fmla="*/ 192 w 274"/>
                <a:gd name="T79" fmla="*/ 173 h 221"/>
                <a:gd name="T80" fmla="*/ 216 w 274"/>
                <a:gd name="T81" fmla="*/ 153 h 221"/>
                <a:gd name="T82" fmla="*/ 230 w 274"/>
                <a:gd name="T83" fmla="*/ 125 h 221"/>
                <a:gd name="T84" fmla="*/ 230 w 274"/>
                <a:gd name="T85" fmla="*/ 109 h 221"/>
                <a:gd name="T86" fmla="*/ 224 w 274"/>
                <a:gd name="T87" fmla="*/ 82 h 221"/>
                <a:gd name="T88" fmla="*/ 204 w 274"/>
                <a:gd name="T89" fmla="*/ 58 h 221"/>
                <a:gd name="T90" fmla="*/ 174 w 274"/>
                <a:gd name="T91" fmla="*/ 42 h 221"/>
                <a:gd name="T92" fmla="*/ 136 w 274"/>
                <a:gd name="T93" fmla="*/ 3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74" h="221">
                  <a:moveTo>
                    <a:pt x="230" y="193"/>
                  </a:moveTo>
                  <a:lnTo>
                    <a:pt x="230" y="193"/>
                  </a:lnTo>
                  <a:lnTo>
                    <a:pt x="210" y="205"/>
                  </a:lnTo>
                  <a:lnTo>
                    <a:pt x="188" y="213"/>
                  </a:lnTo>
                  <a:lnTo>
                    <a:pt x="164" y="219"/>
                  </a:lnTo>
                  <a:lnTo>
                    <a:pt x="136" y="221"/>
                  </a:lnTo>
                  <a:lnTo>
                    <a:pt x="136" y="221"/>
                  </a:lnTo>
                  <a:lnTo>
                    <a:pt x="110" y="219"/>
                  </a:lnTo>
                  <a:lnTo>
                    <a:pt x="84" y="213"/>
                  </a:lnTo>
                  <a:lnTo>
                    <a:pt x="62" y="205"/>
                  </a:lnTo>
                  <a:lnTo>
                    <a:pt x="44" y="193"/>
                  </a:lnTo>
                  <a:lnTo>
                    <a:pt x="44" y="193"/>
                  </a:lnTo>
                  <a:lnTo>
                    <a:pt x="32" y="185"/>
                  </a:lnTo>
                  <a:lnTo>
                    <a:pt x="24" y="177"/>
                  </a:lnTo>
                  <a:lnTo>
                    <a:pt x="16" y="167"/>
                  </a:lnTo>
                  <a:lnTo>
                    <a:pt x="10" y="157"/>
                  </a:lnTo>
                  <a:lnTo>
                    <a:pt x="6" y="145"/>
                  </a:lnTo>
                  <a:lnTo>
                    <a:pt x="2" y="135"/>
                  </a:lnTo>
                  <a:lnTo>
                    <a:pt x="0" y="123"/>
                  </a:lnTo>
                  <a:lnTo>
                    <a:pt x="0" y="109"/>
                  </a:lnTo>
                  <a:lnTo>
                    <a:pt x="0" y="109"/>
                  </a:lnTo>
                  <a:lnTo>
                    <a:pt x="0" y="98"/>
                  </a:lnTo>
                  <a:lnTo>
                    <a:pt x="2" y="86"/>
                  </a:lnTo>
                  <a:lnTo>
                    <a:pt x="6" y="76"/>
                  </a:lnTo>
                  <a:lnTo>
                    <a:pt x="10" y="66"/>
                  </a:lnTo>
                  <a:lnTo>
                    <a:pt x="16" y="56"/>
                  </a:lnTo>
                  <a:lnTo>
                    <a:pt x="24" y="46"/>
                  </a:lnTo>
                  <a:lnTo>
                    <a:pt x="34" y="36"/>
                  </a:lnTo>
                  <a:lnTo>
                    <a:pt x="44" y="28"/>
                  </a:lnTo>
                  <a:lnTo>
                    <a:pt x="44" y="28"/>
                  </a:lnTo>
                  <a:lnTo>
                    <a:pt x="62" y="16"/>
                  </a:lnTo>
                  <a:lnTo>
                    <a:pt x="86" y="8"/>
                  </a:lnTo>
                  <a:lnTo>
                    <a:pt x="110" y="2"/>
                  </a:lnTo>
                  <a:lnTo>
                    <a:pt x="136" y="0"/>
                  </a:lnTo>
                  <a:lnTo>
                    <a:pt x="136" y="0"/>
                  </a:lnTo>
                  <a:lnTo>
                    <a:pt x="162" y="2"/>
                  </a:lnTo>
                  <a:lnTo>
                    <a:pt x="188" y="8"/>
                  </a:lnTo>
                  <a:lnTo>
                    <a:pt x="210" y="16"/>
                  </a:lnTo>
                  <a:lnTo>
                    <a:pt x="230" y="28"/>
                  </a:lnTo>
                  <a:lnTo>
                    <a:pt x="230" y="28"/>
                  </a:lnTo>
                  <a:lnTo>
                    <a:pt x="240" y="36"/>
                  </a:lnTo>
                  <a:lnTo>
                    <a:pt x="248" y="46"/>
                  </a:lnTo>
                  <a:lnTo>
                    <a:pt x="256" y="56"/>
                  </a:lnTo>
                  <a:lnTo>
                    <a:pt x="262" y="66"/>
                  </a:lnTo>
                  <a:lnTo>
                    <a:pt x="266" y="76"/>
                  </a:lnTo>
                  <a:lnTo>
                    <a:pt x="270" y="86"/>
                  </a:lnTo>
                  <a:lnTo>
                    <a:pt x="272" y="98"/>
                  </a:lnTo>
                  <a:lnTo>
                    <a:pt x="274" y="109"/>
                  </a:lnTo>
                  <a:lnTo>
                    <a:pt x="274" y="109"/>
                  </a:lnTo>
                  <a:lnTo>
                    <a:pt x="272" y="123"/>
                  </a:lnTo>
                  <a:lnTo>
                    <a:pt x="270" y="135"/>
                  </a:lnTo>
                  <a:lnTo>
                    <a:pt x="266" y="145"/>
                  </a:lnTo>
                  <a:lnTo>
                    <a:pt x="262" y="157"/>
                  </a:lnTo>
                  <a:lnTo>
                    <a:pt x="256" y="167"/>
                  </a:lnTo>
                  <a:lnTo>
                    <a:pt x="248" y="177"/>
                  </a:lnTo>
                  <a:lnTo>
                    <a:pt x="240" y="185"/>
                  </a:lnTo>
                  <a:lnTo>
                    <a:pt x="230" y="193"/>
                  </a:lnTo>
                  <a:close/>
                  <a:moveTo>
                    <a:pt x="136" y="38"/>
                  </a:moveTo>
                  <a:lnTo>
                    <a:pt x="136" y="38"/>
                  </a:lnTo>
                  <a:lnTo>
                    <a:pt x="116" y="38"/>
                  </a:lnTo>
                  <a:lnTo>
                    <a:pt x="98" y="42"/>
                  </a:lnTo>
                  <a:lnTo>
                    <a:pt x="82" y="50"/>
                  </a:lnTo>
                  <a:lnTo>
                    <a:pt x="68" y="58"/>
                  </a:lnTo>
                  <a:lnTo>
                    <a:pt x="56" y="70"/>
                  </a:lnTo>
                  <a:lnTo>
                    <a:pt x="48" y="82"/>
                  </a:lnTo>
                  <a:lnTo>
                    <a:pt x="44" y="96"/>
                  </a:lnTo>
                  <a:lnTo>
                    <a:pt x="42" y="109"/>
                  </a:lnTo>
                  <a:lnTo>
                    <a:pt x="42" y="109"/>
                  </a:lnTo>
                  <a:lnTo>
                    <a:pt x="44" y="125"/>
                  </a:lnTo>
                  <a:lnTo>
                    <a:pt x="48" y="139"/>
                  </a:lnTo>
                  <a:lnTo>
                    <a:pt x="56" y="153"/>
                  </a:lnTo>
                  <a:lnTo>
                    <a:pt x="68" y="163"/>
                  </a:lnTo>
                  <a:lnTo>
                    <a:pt x="80" y="173"/>
                  </a:lnTo>
                  <a:lnTo>
                    <a:pt x="98" y="179"/>
                  </a:lnTo>
                  <a:lnTo>
                    <a:pt x="116" y="183"/>
                  </a:lnTo>
                  <a:lnTo>
                    <a:pt x="136" y="185"/>
                  </a:lnTo>
                  <a:lnTo>
                    <a:pt x="136" y="185"/>
                  </a:lnTo>
                  <a:lnTo>
                    <a:pt x="156" y="183"/>
                  </a:lnTo>
                  <a:lnTo>
                    <a:pt x="176" y="179"/>
                  </a:lnTo>
                  <a:lnTo>
                    <a:pt x="192" y="173"/>
                  </a:lnTo>
                  <a:lnTo>
                    <a:pt x="206" y="163"/>
                  </a:lnTo>
                  <a:lnTo>
                    <a:pt x="216" y="153"/>
                  </a:lnTo>
                  <a:lnTo>
                    <a:pt x="224" y="139"/>
                  </a:lnTo>
                  <a:lnTo>
                    <a:pt x="230" y="125"/>
                  </a:lnTo>
                  <a:lnTo>
                    <a:pt x="230" y="109"/>
                  </a:lnTo>
                  <a:lnTo>
                    <a:pt x="230" y="109"/>
                  </a:lnTo>
                  <a:lnTo>
                    <a:pt x="230" y="96"/>
                  </a:lnTo>
                  <a:lnTo>
                    <a:pt x="224" y="82"/>
                  </a:lnTo>
                  <a:lnTo>
                    <a:pt x="216" y="70"/>
                  </a:lnTo>
                  <a:lnTo>
                    <a:pt x="204" y="58"/>
                  </a:lnTo>
                  <a:lnTo>
                    <a:pt x="190" y="50"/>
                  </a:lnTo>
                  <a:lnTo>
                    <a:pt x="174" y="42"/>
                  </a:lnTo>
                  <a:lnTo>
                    <a:pt x="156" y="38"/>
                  </a:lnTo>
                  <a:lnTo>
                    <a:pt x="136" y="38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013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D9EBD618-4934-4064-8A2A-29C6CF3D51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6496051" y="-2733675"/>
              <a:ext cx="434975" cy="350837"/>
            </a:xfrm>
            <a:custGeom>
              <a:avLst/>
              <a:gdLst>
                <a:gd name="T0" fmla="*/ 230 w 274"/>
                <a:gd name="T1" fmla="*/ 193 h 221"/>
                <a:gd name="T2" fmla="*/ 230 w 274"/>
                <a:gd name="T3" fmla="*/ 193 h 221"/>
                <a:gd name="T4" fmla="*/ 210 w 274"/>
                <a:gd name="T5" fmla="*/ 205 h 221"/>
                <a:gd name="T6" fmla="*/ 188 w 274"/>
                <a:gd name="T7" fmla="*/ 213 h 221"/>
                <a:gd name="T8" fmla="*/ 164 w 274"/>
                <a:gd name="T9" fmla="*/ 219 h 221"/>
                <a:gd name="T10" fmla="*/ 136 w 274"/>
                <a:gd name="T11" fmla="*/ 221 h 221"/>
                <a:gd name="T12" fmla="*/ 136 w 274"/>
                <a:gd name="T13" fmla="*/ 221 h 221"/>
                <a:gd name="T14" fmla="*/ 110 w 274"/>
                <a:gd name="T15" fmla="*/ 219 h 221"/>
                <a:gd name="T16" fmla="*/ 84 w 274"/>
                <a:gd name="T17" fmla="*/ 213 h 221"/>
                <a:gd name="T18" fmla="*/ 62 w 274"/>
                <a:gd name="T19" fmla="*/ 205 h 221"/>
                <a:gd name="T20" fmla="*/ 44 w 274"/>
                <a:gd name="T21" fmla="*/ 193 h 221"/>
                <a:gd name="T22" fmla="*/ 44 w 274"/>
                <a:gd name="T23" fmla="*/ 193 h 221"/>
                <a:gd name="T24" fmla="*/ 32 w 274"/>
                <a:gd name="T25" fmla="*/ 185 h 221"/>
                <a:gd name="T26" fmla="*/ 24 w 274"/>
                <a:gd name="T27" fmla="*/ 177 h 221"/>
                <a:gd name="T28" fmla="*/ 16 w 274"/>
                <a:gd name="T29" fmla="*/ 167 h 221"/>
                <a:gd name="T30" fmla="*/ 10 w 274"/>
                <a:gd name="T31" fmla="*/ 157 h 221"/>
                <a:gd name="T32" fmla="*/ 6 w 274"/>
                <a:gd name="T33" fmla="*/ 145 h 221"/>
                <a:gd name="T34" fmla="*/ 2 w 274"/>
                <a:gd name="T35" fmla="*/ 135 h 221"/>
                <a:gd name="T36" fmla="*/ 0 w 274"/>
                <a:gd name="T37" fmla="*/ 123 h 221"/>
                <a:gd name="T38" fmla="*/ 0 w 274"/>
                <a:gd name="T39" fmla="*/ 109 h 221"/>
                <a:gd name="T40" fmla="*/ 0 w 274"/>
                <a:gd name="T41" fmla="*/ 109 h 221"/>
                <a:gd name="T42" fmla="*/ 0 w 274"/>
                <a:gd name="T43" fmla="*/ 98 h 221"/>
                <a:gd name="T44" fmla="*/ 2 w 274"/>
                <a:gd name="T45" fmla="*/ 86 h 221"/>
                <a:gd name="T46" fmla="*/ 6 w 274"/>
                <a:gd name="T47" fmla="*/ 76 h 221"/>
                <a:gd name="T48" fmla="*/ 10 w 274"/>
                <a:gd name="T49" fmla="*/ 66 h 221"/>
                <a:gd name="T50" fmla="*/ 16 w 274"/>
                <a:gd name="T51" fmla="*/ 56 h 221"/>
                <a:gd name="T52" fmla="*/ 24 w 274"/>
                <a:gd name="T53" fmla="*/ 46 h 221"/>
                <a:gd name="T54" fmla="*/ 34 w 274"/>
                <a:gd name="T55" fmla="*/ 36 h 221"/>
                <a:gd name="T56" fmla="*/ 44 w 274"/>
                <a:gd name="T57" fmla="*/ 28 h 221"/>
                <a:gd name="T58" fmla="*/ 44 w 274"/>
                <a:gd name="T59" fmla="*/ 28 h 221"/>
                <a:gd name="T60" fmla="*/ 62 w 274"/>
                <a:gd name="T61" fmla="*/ 16 h 221"/>
                <a:gd name="T62" fmla="*/ 86 w 274"/>
                <a:gd name="T63" fmla="*/ 8 h 221"/>
                <a:gd name="T64" fmla="*/ 110 w 274"/>
                <a:gd name="T65" fmla="*/ 2 h 221"/>
                <a:gd name="T66" fmla="*/ 136 w 274"/>
                <a:gd name="T67" fmla="*/ 0 h 221"/>
                <a:gd name="T68" fmla="*/ 136 w 274"/>
                <a:gd name="T69" fmla="*/ 0 h 221"/>
                <a:gd name="T70" fmla="*/ 162 w 274"/>
                <a:gd name="T71" fmla="*/ 2 h 221"/>
                <a:gd name="T72" fmla="*/ 188 w 274"/>
                <a:gd name="T73" fmla="*/ 8 h 221"/>
                <a:gd name="T74" fmla="*/ 210 w 274"/>
                <a:gd name="T75" fmla="*/ 16 h 221"/>
                <a:gd name="T76" fmla="*/ 230 w 274"/>
                <a:gd name="T77" fmla="*/ 28 h 221"/>
                <a:gd name="T78" fmla="*/ 230 w 274"/>
                <a:gd name="T79" fmla="*/ 28 h 221"/>
                <a:gd name="T80" fmla="*/ 240 w 274"/>
                <a:gd name="T81" fmla="*/ 36 h 221"/>
                <a:gd name="T82" fmla="*/ 248 w 274"/>
                <a:gd name="T83" fmla="*/ 46 h 221"/>
                <a:gd name="T84" fmla="*/ 256 w 274"/>
                <a:gd name="T85" fmla="*/ 56 h 221"/>
                <a:gd name="T86" fmla="*/ 262 w 274"/>
                <a:gd name="T87" fmla="*/ 66 h 221"/>
                <a:gd name="T88" fmla="*/ 266 w 274"/>
                <a:gd name="T89" fmla="*/ 76 h 221"/>
                <a:gd name="T90" fmla="*/ 270 w 274"/>
                <a:gd name="T91" fmla="*/ 86 h 221"/>
                <a:gd name="T92" fmla="*/ 272 w 274"/>
                <a:gd name="T93" fmla="*/ 98 h 221"/>
                <a:gd name="T94" fmla="*/ 274 w 274"/>
                <a:gd name="T95" fmla="*/ 109 h 221"/>
                <a:gd name="T96" fmla="*/ 274 w 274"/>
                <a:gd name="T97" fmla="*/ 109 h 221"/>
                <a:gd name="T98" fmla="*/ 272 w 274"/>
                <a:gd name="T99" fmla="*/ 123 h 221"/>
                <a:gd name="T100" fmla="*/ 270 w 274"/>
                <a:gd name="T101" fmla="*/ 135 h 221"/>
                <a:gd name="T102" fmla="*/ 266 w 274"/>
                <a:gd name="T103" fmla="*/ 145 h 221"/>
                <a:gd name="T104" fmla="*/ 262 w 274"/>
                <a:gd name="T105" fmla="*/ 157 h 221"/>
                <a:gd name="T106" fmla="*/ 256 w 274"/>
                <a:gd name="T107" fmla="*/ 167 h 221"/>
                <a:gd name="T108" fmla="*/ 248 w 274"/>
                <a:gd name="T109" fmla="*/ 177 h 221"/>
                <a:gd name="T110" fmla="*/ 240 w 274"/>
                <a:gd name="T111" fmla="*/ 185 h 221"/>
                <a:gd name="T112" fmla="*/ 230 w 274"/>
                <a:gd name="T113" fmla="*/ 19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4" h="221">
                  <a:moveTo>
                    <a:pt x="230" y="193"/>
                  </a:moveTo>
                  <a:lnTo>
                    <a:pt x="230" y="193"/>
                  </a:lnTo>
                  <a:lnTo>
                    <a:pt x="210" y="205"/>
                  </a:lnTo>
                  <a:lnTo>
                    <a:pt x="188" y="213"/>
                  </a:lnTo>
                  <a:lnTo>
                    <a:pt x="164" y="219"/>
                  </a:lnTo>
                  <a:lnTo>
                    <a:pt x="136" y="221"/>
                  </a:lnTo>
                  <a:lnTo>
                    <a:pt x="136" y="221"/>
                  </a:lnTo>
                  <a:lnTo>
                    <a:pt x="110" y="219"/>
                  </a:lnTo>
                  <a:lnTo>
                    <a:pt x="84" y="213"/>
                  </a:lnTo>
                  <a:lnTo>
                    <a:pt x="62" y="205"/>
                  </a:lnTo>
                  <a:lnTo>
                    <a:pt x="44" y="193"/>
                  </a:lnTo>
                  <a:lnTo>
                    <a:pt x="44" y="193"/>
                  </a:lnTo>
                  <a:lnTo>
                    <a:pt x="32" y="185"/>
                  </a:lnTo>
                  <a:lnTo>
                    <a:pt x="24" y="177"/>
                  </a:lnTo>
                  <a:lnTo>
                    <a:pt x="16" y="167"/>
                  </a:lnTo>
                  <a:lnTo>
                    <a:pt x="10" y="157"/>
                  </a:lnTo>
                  <a:lnTo>
                    <a:pt x="6" y="145"/>
                  </a:lnTo>
                  <a:lnTo>
                    <a:pt x="2" y="135"/>
                  </a:lnTo>
                  <a:lnTo>
                    <a:pt x="0" y="123"/>
                  </a:lnTo>
                  <a:lnTo>
                    <a:pt x="0" y="109"/>
                  </a:lnTo>
                  <a:lnTo>
                    <a:pt x="0" y="109"/>
                  </a:lnTo>
                  <a:lnTo>
                    <a:pt x="0" y="98"/>
                  </a:lnTo>
                  <a:lnTo>
                    <a:pt x="2" y="86"/>
                  </a:lnTo>
                  <a:lnTo>
                    <a:pt x="6" y="76"/>
                  </a:lnTo>
                  <a:lnTo>
                    <a:pt x="10" y="66"/>
                  </a:lnTo>
                  <a:lnTo>
                    <a:pt x="16" y="56"/>
                  </a:lnTo>
                  <a:lnTo>
                    <a:pt x="24" y="46"/>
                  </a:lnTo>
                  <a:lnTo>
                    <a:pt x="34" y="36"/>
                  </a:lnTo>
                  <a:lnTo>
                    <a:pt x="44" y="28"/>
                  </a:lnTo>
                  <a:lnTo>
                    <a:pt x="44" y="28"/>
                  </a:lnTo>
                  <a:lnTo>
                    <a:pt x="62" y="16"/>
                  </a:lnTo>
                  <a:lnTo>
                    <a:pt x="86" y="8"/>
                  </a:lnTo>
                  <a:lnTo>
                    <a:pt x="110" y="2"/>
                  </a:lnTo>
                  <a:lnTo>
                    <a:pt x="136" y="0"/>
                  </a:lnTo>
                  <a:lnTo>
                    <a:pt x="136" y="0"/>
                  </a:lnTo>
                  <a:lnTo>
                    <a:pt x="162" y="2"/>
                  </a:lnTo>
                  <a:lnTo>
                    <a:pt x="188" y="8"/>
                  </a:lnTo>
                  <a:lnTo>
                    <a:pt x="210" y="16"/>
                  </a:lnTo>
                  <a:lnTo>
                    <a:pt x="230" y="28"/>
                  </a:lnTo>
                  <a:lnTo>
                    <a:pt x="230" y="28"/>
                  </a:lnTo>
                  <a:lnTo>
                    <a:pt x="240" y="36"/>
                  </a:lnTo>
                  <a:lnTo>
                    <a:pt x="248" y="46"/>
                  </a:lnTo>
                  <a:lnTo>
                    <a:pt x="256" y="56"/>
                  </a:lnTo>
                  <a:lnTo>
                    <a:pt x="262" y="66"/>
                  </a:lnTo>
                  <a:lnTo>
                    <a:pt x="266" y="76"/>
                  </a:lnTo>
                  <a:lnTo>
                    <a:pt x="270" y="86"/>
                  </a:lnTo>
                  <a:lnTo>
                    <a:pt x="272" y="98"/>
                  </a:lnTo>
                  <a:lnTo>
                    <a:pt x="274" y="109"/>
                  </a:lnTo>
                  <a:lnTo>
                    <a:pt x="274" y="109"/>
                  </a:lnTo>
                  <a:lnTo>
                    <a:pt x="272" y="123"/>
                  </a:lnTo>
                  <a:lnTo>
                    <a:pt x="270" y="135"/>
                  </a:lnTo>
                  <a:lnTo>
                    <a:pt x="266" y="145"/>
                  </a:lnTo>
                  <a:lnTo>
                    <a:pt x="262" y="157"/>
                  </a:lnTo>
                  <a:lnTo>
                    <a:pt x="256" y="167"/>
                  </a:lnTo>
                  <a:lnTo>
                    <a:pt x="248" y="177"/>
                  </a:lnTo>
                  <a:lnTo>
                    <a:pt x="240" y="185"/>
                  </a:lnTo>
                  <a:lnTo>
                    <a:pt x="230" y="19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013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xmlns="" id="{F310B5EC-12A5-4011-A50F-D99CE878FC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6429376" y="-2673350"/>
              <a:ext cx="298450" cy="233362"/>
            </a:xfrm>
            <a:custGeom>
              <a:avLst/>
              <a:gdLst>
                <a:gd name="T0" fmla="*/ 94 w 188"/>
                <a:gd name="T1" fmla="*/ 0 h 147"/>
                <a:gd name="T2" fmla="*/ 94 w 188"/>
                <a:gd name="T3" fmla="*/ 0 h 147"/>
                <a:gd name="T4" fmla="*/ 74 w 188"/>
                <a:gd name="T5" fmla="*/ 0 h 147"/>
                <a:gd name="T6" fmla="*/ 56 w 188"/>
                <a:gd name="T7" fmla="*/ 4 h 147"/>
                <a:gd name="T8" fmla="*/ 40 w 188"/>
                <a:gd name="T9" fmla="*/ 12 h 147"/>
                <a:gd name="T10" fmla="*/ 26 w 188"/>
                <a:gd name="T11" fmla="*/ 20 h 147"/>
                <a:gd name="T12" fmla="*/ 14 w 188"/>
                <a:gd name="T13" fmla="*/ 32 h 147"/>
                <a:gd name="T14" fmla="*/ 6 w 188"/>
                <a:gd name="T15" fmla="*/ 44 h 147"/>
                <a:gd name="T16" fmla="*/ 2 w 188"/>
                <a:gd name="T17" fmla="*/ 58 h 147"/>
                <a:gd name="T18" fmla="*/ 0 w 188"/>
                <a:gd name="T19" fmla="*/ 71 h 147"/>
                <a:gd name="T20" fmla="*/ 0 w 188"/>
                <a:gd name="T21" fmla="*/ 71 h 147"/>
                <a:gd name="T22" fmla="*/ 2 w 188"/>
                <a:gd name="T23" fmla="*/ 87 h 147"/>
                <a:gd name="T24" fmla="*/ 6 w 188"/>
                <a:gd name="T25" fmla="*/ 101 h 147"/>
                <a:gd name="T26" fmla="*/ 14 w 188"/>
                <a:gd name="T27" fmla="*/ 115 h 147"/>
                <a:gd name="T28" fmla="*/ 26 w 188"/>
                <a:gd name="T29" fmla="*/ 125 h 147"/>
                <a:gd name="T30" fmla="*/ 38 w 188"/>
                <a:gd name="T31" fmla="*/ 135 h 147"/>
                <a:gd name="T32" fmla="*/ 56 w 188"/>
                <a:gd name="T33" fmla="*/ 141 h 147"/>
                <a:gd name="T34" fmla="*/ 74 w 188"/>
                <a:gd name="T35" fmla="*/ 145 h 147"/>
                <a:gd name="T36" fmla="*/ 94 w 188"/>
                <a:gd name="T37" fmla="*/ 147 h 147"/>
                <a:gd name="T38" fmla="*/ 94 w 188"/>
                <a:gd name="T39" fmla="*/ 147 h 147"/>
                <a:gd name="T40" fmla="*/ 114 w 188"/>
                <a:gd name="T41" fmla="*/ 145 h 147"/>
                <a:gd name="T42" fmla="*/ 134 w 188"/>
                <a:gd name="T43" fmla="*/ 141 h 147"/>
                <a:gd name="T44" fmla="*/ 150 w 188"/>
                <a:gd name="T45" fmla="*/ 135 h 147"/>
                <a:gd name="T46" fmla="*/ 164 w 188"/>
                <a:gd name="T47" fmla="*/ 125 h 147"/>
                <a:gd name="T48" fmla="*/ 174 w 188"/>
                <a:gd name="T49" fmla="*/ 115 h 147"/>
                <a:gd name="T50" fmla="*/ 182 w 188"/>
                <a:gd name="T51" fmla="*/ 101 h 147"/>
                <a:gd name="T52" fmla="*/ 188 w 188"/>
                <a:gd name="T53" fmla="*/ 87 h 147"/>
                <a:gd name="T54" fmla="*/ 188 w 188"/>
                <a:gd name="T55" fmla="*/ 71 h 147"/>
                <a:gd name="T56" fmla="*/ 188 w 188"/>
                <a:gd name="T57" fmla="*/ 71 h 147"/>
                <a:gd name="T58" fmla="*/ 188 w 188"/>
                <a:gd name="T59" fmla="*/ 58 h 147"/>
                <a:gd name="T60" fmla="*/ 182 w 188"/>
                <a:gd name="T61" fmla="*/ 44 h 147"/>
                <a:gd name="T62" fmla="*/ 174 w 188"/>
                <a:gd name="T63" fmla="*/ 32 h 147"/>
                <a:gd name="T64" fmla="*/ 162 w 188"/>
                <a:gd name="T65" fmla="*/ 20 h 147"/>
                <a:gd name="T66" fmla="*/ 148 w 188"/>
                <a:gd name="T67" fmla="*/ 12 h 147"/>
                <a:gd name="T68" fmla="*/ 132 w 188"/>
                <a:gd name="T69" fmla="*/ 4 h 147"/>
                <a:gd name="T70" fmla="*/ 114 w 188"/>
                <a:gd name="T71" fmla="*/ 0 h 147"/>
                <a:gd name="T72" fmla="*/ 94 w 188"/>
                <a:gd name="T73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8" h="147">
                  <a:moveTo>
                    <a:pt x="94" y="0"/>
                  </a:moveTo>
                  <a:lnTo>
                    <a:pt x="94" y="0"/>
                  </a:lnTo>
                  <a:lnTo>
                    <a:pt x="74" y="0"/>
                  </a:lnTo>
                  <a:lnTo>
                    <a:pt x="56" y="4"/>
                  </a:lnTo>
                  <a:lnTo>
                    <a:pt x="40" y="12"/>
                  </a:lnTo>
                  <a:lnTo>
                    <a:pt x="26" y="20"/>
                  </a:lnTo>
                  <a:lnTo>
                    <a:pt x="14" y="32"/>
                  </a:lnTo>
                  <a:lnTo>
                    <a:pt x="6" y="44"/>
                  </a:lnTo>
                  <a:lnTo>
                    <a:pt x="2" y="58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2" y="87"/>
                  </a:lnTo>
                  <a:lnTo>
                    <a:pt x="6" y="101"/>
                  </a:lnTo>
                  <a:lnTo>
                    <a:pt x="14" y="115"/>
                  </a:lnTo>
                  <a:lnTo>
                    <a:pt x="26" y="125"/>
                  </a:lnTo>
                  <a:lnTo>
                    <a:pt x="38" y="135"/>
                  </a:lnTo>
                  <a:lnTo>
                    <a:pt x="56" y="141"/>
                  </a:lnTo>
                  <a:lnTo>
                    <a:pt x="74" y="145"/>
                  </a:lnTo>
                  <a:lnTo>
                    <a:pt x="94" y="147"/>
                  </a:lnTo>
                  <a:lnTo>
                    <a:pt x="94" y="147"/>
                  </a:lnTo>
                  <a:lnTo>
                    <a:pt x="114" y="145"/>
                  </a:lnTo>
                  <a:lnTo>
                    <a:pt x="134" y="141"/>
                  </a:lnTo>
                  <a:lnTo>
                    <a:pt x="150" y="135"/>
                  </a:lnTo>
                  <a:lnTo>
                    <a:pt x="164" y="125"/>
                  </a:lnTo>
                  <a:lnTo>
                    <a:pt x="174" y="115"/>
                  </a:lnTo>
                  <a:lnTo>
                    <a:pt x="182" y="101"/>
                  </a:lnTo>
                  <a:lnTo>
                    <a:pt x="188" y="87"/>
                  </a:lnTo>
                  <a:lnTo>
                    <a:pt x="188" y="71"/>
                  </a:lnTo>
                  <a:lnTo>
                    <a:pt x="188" y="71"/>
                  </a:lnTo>
                  <a:lnTo>
                    <a:pt x="188" y="58"/>
                  </a:lnTo>
                  <a:lnTo>
                    <a:pt x="182" y="44"/>
                  </a:lnTo>
                  <a:lnTo>
                    <a:pt x="174" y="32"/>
                  </a:lnTo>
                  <a:lnTo>
                    <a:pt x="162" y="20"/>
                  </a:lnTo>
                  <a:lnTo>
                    <a:pt x="148" y="12"/>
                  </a:lnTo>
                  <a:lnTo>
                    <a:pt x="132" y="4"/>
                  </a:lnTo>
                  <a:lnTo>
                    <a:pt x="114" y="0"/>
                  </a:lnTo>
                  <a:lnTo>
                    <a:pt x="9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013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xmlns="" id="{B3386D7C-85EF-4183-9F2B-EC59733FE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5981701" y="-2720975"/>
              <a:ext cx="384175" cy="338137"/>
            </a:xfrm>
            <a:custGeom>
              <a:avLst/>
              <a:gdLst>
                <a:gd name="T0" fmla="*/ 120 w 242"/>
                <a:gd name="T1" fmla="*/ 213 h 213"/>
                <a:gd name="T2" fmla="*/ 120 w 242"/>
                <a:gd name="T3" fmla="*/ 213 h 213"/>
                <a:gd name="T4" fmla="*/ 94 w 242"/>
                <a:gd name="T5" fmla="*/ 211 h 213"/>
                <a:gd name="T6" fmla="*/ 70 w 242"/>
                <a:gd name="T7" fmla="*/ 207 h 213"/>
                <a:gd name="T8" fmla="*/ 50 w 242"/>
                <a:gd name="T9" fmla="*/ 201 h 213"/>
                <a:gd name="T10" fmla="*/ 32 w 242"/>
                <a:gd name="T11" fmla="*/ 191 h 213"/>
                <a:gd name="T12" fmla="*/ 18 w 242"/>
                <a:gd name="T13" fmla="*/ 181 h 213"/>
                <a:gd name="T14" fmla="*/ 8 w 242"/>
                <a:gd name="T15" fmla="*/ 167 h 213"/>
                <a:gd name="T16" fmla="*/ 2 w 242"/>
                <a:gd name="T17" fmla="*/ 153 h 213"/>
                <a:gd name="T18" fmla="*/ 0 w 242"/>
                <a:gd name="T19" fmla="*/ 139 h 213"/>
                <a:gd name="T20" fmla="*/ 0 w 242"/>
                <a:gd name="T21" fmla="*/ 0 h 213"/>
                <a:gd name="T22" fmla="*/ 40 w 242"/>
                <a:gd name="T23" fmla="*/ 0 h 213"/>
                <a:gd name="T24" fmla="*/ 40 w 242"/>
                <a:gd name="T25" fmla="*/ 131 h 213"/>
                <a:gd name="T26" fmla="*/ 40 w 242"/>
                <a:gd name="T27" fmla="*/ 131 h 213"/>
                <a:gd name="T28" fmla="*/ 42 w 242"/>
                <a:gd name="T29" fmla="*/ 141 h 213"/>
                <a:gd name="T30" fmla="*/ 46 w 242"/>
                <a:gd name="T31" fmla="*/ 149 h 213"/>
                <a:gd name="T32" fmla="*/ 52 w 242"/>
                <a:gd name="T33" fmla="*/ 157 h 213"/>
                <a:gd name="T34" fmla="*/ 60 w 242"/>
                <a:gd name="T35" fmla="*/ 165 h 213"/>
                <a:gd name="T36" fmla="*/ 72 w 242"/>
                <a:gd name="T37" fmla="*/ 169 h 213"/>
                <a:gd name="T38" fmla="*/ 86 w 242"/>
                <a:gd name="T39" fmla="*/ 173 h 213"/>
                <a:gd name="T40" fmla="*/ 102 w 242"/>
                <a:gd name="T41" fmla="*/ 175 h 213"/>
                <a:gd name="T42" fmla="*/ 120 w 242"/>
                <a:gd name="T43" fmla="*/ 177 h 213"/>
                <a:gd name="T44" fmla="*/ 120 w 242"/>
                <a:gd name="T45" fmla="*/ 177 h 213"/>
                <a:gd name="T46" fmla="*/ 140 w 242"/>
                <a:gd name="T47" fmla="*/ 175 h 213"/>
                <a:gd name="T48" fmla="*/ 156 w 242"/>
                <a:gd name="T49" fmla="*/ 173 h 213"/>
                <a:gd name="T50" fmla="*/ 170 w 242"/>
                <a:gd name="T51" fmla="*/ 169 h 213"/>
                <a:gd name="T52" fmla="*/ 180 w 242"/>
                <a:gd name="T53" fmla="*/ 165 h 213"/>
                <a:gd name="T54" fmla="*/ 190 w 242"/>
                <a:gd name="T55" fmla="*/ 157 h 213"/>
                <a:gd name="T56" fmla="*/ 196 w 242"/>
                <a:gd name="T57" fmla="*/ 149 h 213"/>
                <a:gd name="T58" fmla="*/ 200 w 242"/>
                <a:gd name="T59" fmla="*/ 141 h 213"/>
                <a:gd name="T60" fmla="*/ 200 w 242"/>
                <a:gd name="T61" fmla="*/ 131 h 213"/>
                <a:gd name="T62" fmla="*/ 200 w 242"/>
                <a:gd name="T63" fmla="*/ 0 h 213"/>
                <a:gd name="T64" fmla="*/ 242 w 242"/>
                <a:gd name="T65" fmla="*/ 0 h 213"/>
                <a:gd name="T66" fmla="*/ 242 w 242"/>
                <a:gd name="T67" fmla="*/ 139 h 213"/>
                <a:gd name="T68" fmla="*/ 242 w 242"/>
                <a:gd name="T69" fmla="*/ 139 h 213"/>
                <a:gd name="T70" fmla="*/ 240 w 242"/>
                <a:gd name="T71" fmla="*/ 153 h 213"/>
                <a:gd name="T72" fmla="*/ 234 w 242"/>
                <a:gd name="T73" fmla="*/ 167 h 213"/>
                <a:gd name="T74" fmla="*/ 224 w 242"/>
                <a:gd name="T75" fmla="*/ 181 h 213"/>
                <a:gd name="T76" fmla="*/ 210 w 242"/>
                <a:gd name="T77" fmla="*/ 191 h 213"/>
                <a:gd name="T78" fmla="*/ 192 w 242"/>
                <a:gd name="T79" fmla="*/ 201 h 213"/>
                <a:gd name="T80" fmla="*/ 172 w 242"/>
                <a:gd name="T81" fmla="*/ 207 h 213"/>
                <a:gd name="T82" fmla="*/ 148 w 242"/>
                <a:gd name="T83" fmla="*/ 211 h 213"/>
                <a:gd name="T84" fmla="*/ 120 w 242"/>
                <a:gd name="T85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2" h="213">
                  <a:moveTo>
                    <a:pt x="120" y="213"/>
                  </a:moveTo>
                  <a:lnTo>
                    <a:pt x="120" y="213"/>
                  </a:lnTo>
                  <a:lnTo>
                    <a:pt x="94" y="211"/>
                  </a:lnTo>
                  <a:lnTo>
                    <a:pt x="70" y="207"/>
                  </a:lnTo>
                  <a:lnTo>
                    <a:pt x="50" y="201"/>
                  </a:lnTo>
                  <a:lnTo>
                    <a:pt x="32" y="191"/>
                  </a:lnTo>
                  <a:lnTo>
                    <a:pt x="18" y="181"/>
                  </a:lnTo>
                  <a:lnTo>
                    <a:pt x="8" y="167"/>
                  </a:lnTo>
                  <a:lnTo>
                    <a:pt x="2" y="153"/>
                  </a:lnTo>
                  <a:lnTo>
                    <a:pt x="0" y="139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131"/>
                  </a:lnTo>
                  <a:lnTo>
                    <a:pt x="40" y="131"/>
                  </a:lnTo>
                  <a:lnTo>
                    <a:pt x="42" y="141"/>
                  </a:lnTo>
                  <a:lnTo>
                    <a:pt x="46" y="149"/>
                  </a:lnTo>
                  <a:lnTo>
                    <a:pt x="52" y="157"/>
                  </a:lnTo>
                  <a:lnTo>
                    <a:pt x="60" y="165"/>
                  </a:lnTo>
                  <a:lnTo>
                    <a:pt x="72" y="169"/>
                  </a:lnTo>
                  <a:lnTo>
                    <a:pt x="86" y="173"/>
                  </a:lnTo>
                  <a:lnTo>
                    <a:pt x="102" y="175"/>
                  </a:lnTo>
                  <a:lnTo>
                    <a:pt x="120" y="177"/>
                  </a:lnTo>
                  <a:lnTo>
                    <a:pt x="120" y="177"/>
                  </a:lnTo>
                  <a:lnTo>
                    <a:pt x="140" y="175"/>
                  </a:lnTo>
                  <a:lnTo>
                    <a:pt x="156" y="173"/>
                  </a:lnTo>
                  <a:lnTo>
                    <a:pt x="170" y="169"/>
                  </a:lnTo>
                  <a:lnTo>
                    <a:pt x="180" y="165"/>
                  </a:lnTo>
                  <a:lnTo>
                    <a:pt x="190" y="157"/>
                  </a:lnTo>
                  <a:lnTo>
                    <a:pt x="196" y="149"/>
                  </a:lnTo>
                  <a:lnTo>
                    <a:pt x="200" y="141"/>
                  </a:lnTo>
                  <a:lnTo>
                    <a:pt x="200" y="131"/>
                  </a:lnTo>
                  <a:lnTo>
                    <a:pt x="200" y="0"/>
                  </a:lnTo>
                  <a:lnTo>
                    <a:pt x="242" y="0"/>
                  </a:lnTo>
                  <a:lnTo>
                    <a:pt x="242" y="139"/>
                  </a:lnTo>
                  <a:lnTo>
                    <a:pt x="242" y="139"/>
                  </a:lnTo>
                  <a:lnTo>
                    <a:pt x="240" y="153"/>
                  </a:lnTo>
                  <a:lnTo>
                    <a:pt x="234" y="167"/>
                  </a:lnTo>
                  <a:lnTo>
                    <a:pt x="224" y="181"/>
                  </a:lnTo>
                  <a:lnTo>
                    <a:pt x="210" y="191"/>
                  </a:lnTo>
                  <a:lnTo>
                    <a:pt x="192" y="201"/>
                  </a:lnTo>
                  <a:lnTo>
                    <a:pt x="172" y="207"/>
                  </a:lnTo>
                  <a:lnTo>
                    <a:pt x="148" y="211"/>
                  </a:lnTo>
                  <a:lnTo>
                    <a:pt x="120" y="213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013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xmlns="" id="{186E2F92-C731-4BDF-BF1A-7BEEDC10C0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5981701" y="-2720975"/>
              <a:ext cx="384175" cy="338137"/>
            </a:xfrm>
            <a:custGeom>
              <a:avLst/>
              <a:gdLst>
                <a:gd name="T0" fmla="*/ 120 w 242"/>
                <a:gd name="T1" fmla="*/ 213 h 213"/>
                <a:gd name="T2" fmla="*/ 120 w 242"/>
                <a:gd name="T3" fmla="*/ 213 h 213"/>
                <a:gd name="T4" fmla="*/ 94 w 242"/>
                <a:gd name="T5" fmla="*/ 211 h 213"/>
                <a:gd name="T6" fmla="*/ 70 w 242"/>
                <a:gd name="T7" fmla="*/ 207 h 213"/>
                <a:gd name="T8" fmla="*/ 50 w 242"/>
                <a:gd name="T9" fmla="*/ 201 h 213"/>
                <a:gd name="T10" fmla="*/ 32 w 242"/>
                <a:gd name="T11" fmla="*/ 191 h 213"/>
                <a:gd name="T12" fmla="*/ 18 w 242"/>
                <a:gd name="T13" fmla="*/ 181 h 213"/>
                <a:gd name="T14" fmla="*/ 8 w 242"/>
                <a:gd name="T15" fmla="*/ 167 h 213"/>
                <a:gd name="T16" fmla="*/ 2 w 242"/>
                <a:gd name="T17" fmla="*/ 153 h 213"/>
                <a:gd name="T18" fmla="*/ 0 w 242"/>
                <a:gd name="T19" fmla="*/ 139 h 213"/>
                <a:gd name="T20" fmla="*/ 0 w 242"/>
                <a:gd name="T21" fmla="*/ 0 h 213"/>
                <a:gd name="T22" fmla="*/ 40 w 242"/>
                <a:gd name="T23" fmla="*/ 0 h 213"/>
                <a:gd name="T24" fmla="*/ 40 w 242"/>
                <a:gd name="T25" fmla="*/ 131 h 213"/>
                <a:gd name="T26" fmla="*/ 40 w 242"/>
                <a:gd name="T27" fmla="*/ 131 h 213"/>
                <a:gd name="T28" fmla="*/ 42 w 242"/>
                <a:gd name="T29" fmla="*/ 141 h 213"/>
                <a:gd name="T30" fmla="*/ 46 w 242"/>
                <a:gd name="T31" fmla="*/ 149 h 213"/>
                <a:gd name="T32" fmla="*/ 52 w 242"/>
                <a:gd name="T33" fmla="*/ 157 h 213"/>
                <a:gd name="T34" fmla="*/ 60 w 242"/>
                <a:gd name="T35" fmla="*/ 165 h 213"/>
                <a:gd name="T36" fmla="*/ 72 w 242"/>
                <a:gd name="T37" fmla="*/ 169 h 213"/>
                <a:gd name="T38" fmla="*/ 86 w 242"/>
                <a:gd name="T39" fmla="*/ 173 h 213"/>
                <a:gd name="T40" fmla="*/ 102 w 242"/>
                <a:gd name="T41" fmla="*/ 175 h 213"/>
                <a:gd name="T42" fmla="*/ 120 w 242"/>
                <a:gd name="T43" fmla="*/ 177 h 213"/>
                <a:gd name="T44" fmla="*/ 120 w 242"/>
                <a:gd name="T45" fmla="*/ 177 h 213"/>
                <a:gd name="T46" fmla="*/ 140 w 242"/>
                <a:gd name="T47" fmla="*/ 175 h 213"/>
                <a:gd name="T48" fmla="*/ 156 w 242"/>
                <a:gd name="T49" fmla="*/ 173 h 213"/>
                <a:gd name="T50" fmla="*/ 170 w 242"/>
                <a:gd name="T51" fmla="*/ 169 h 213"/>
                <a:gd name="T52" fmla="*/ 180 w 242"/>
                <a:gd name="T53" fmla="*/ 165 h 213"/>
                <a:gd name="T54" fmla="*/ 190 w 242"/>
                <a:gd name="T55" fmla="*/ 157 h 213"/>
                <a:gd name="T56" fmla="*/ 196 w 242"/>
                <a:gd name="T57" fmla="*/ 149 h 213"/>
                <a:gd name="T58" fmla="*/ 200 w 242"/>
                <a:gd name="T59" fmla="*/ 141 h 213"/>
                <a:gd name="T60" fmla="*/ 200 w 242"/>
                <a:gd name="T61" fmla="*/ 131 h 213"/>
                <a:gd name="T62" fmla="*/ 200 w 242"/>
                <a:gd name="T63" fmla="*/ 0 h 213"/>
                <a:gd name="T64" fmla="*/ 242 w 242"/>
                <a:gd name="T65" fmla="*/ 0 h 213"/>
                <a:gd name="T66" fmla="*/ 242 w 242"/>
                <a:gd name="T67" fmla="*/ 139 h 213"/>
                <a:gd name="T68" fmla="*/ 242 w 242"/>
                <a:gd name="T69" fmla="*/ 139 h 213"/>
                <a:gd name="T70" fmla="*/ 240 w 242"/>
                <a:gd name="T71" fmla="*/ 153 h 213"/>
                <a:gd name="T72" fmla="*/ 234 w 242"/>
                <a:gd name="T73" fmla="*/ 167 h 213"/>
                <a:gd name="T74" fmla="*/ 224 w 242"/>
                <a:gd name="T75" fmla="*/ 181 h 213"/>
                <a:gd name="T76" fmla="*/ 210 w 242"/>
                <a:gd name="T77" fmla="*/ 191 h 213"/>
                <a:gd name="T78" fmla="*/ 192 w 242"/>
                <a:gd name="T79" fmla="*/ 201 h 213"/>
                <a:gd name="T80" fmla="*/ 172 w 242"/>
                <a:gd name="T81" fmla="*/ 207 h 213"/>
                <a:gd name="T82" fmla="*/ 148 w 242"/>
                <a:gd name="T83" fmla="*/ 211 h 213"/>
                <a:gd name="T84" fmla="*/ 120 w 242"/>
                <a:gd name="T85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2" h="213">
                  <a:moveTo>
                    <a:pt x="120" y="213"/>
                  </a:moveTo>
                  <a:lnTo>
                    <a:pt x="120" y="213"/>
                  </a:lnTo>
                  <a:lnTo>
                    <a:pt x="94" y="211"/>
                  </a:lnTo>
                  <a:lnTo>
                    <a:pt x="70" y="207"/>
                  </a:lnTo>
                  <a:lnTo>
                    <a:pt x="50" y="201"/>
                  </a:lnTo>
                  <a:lnTo>
                    <a:pt x="32" y="191"/>
                  </a:lnTo>
                  <a:lnTo>
                    <a:pt x="18" y="181"/>
                  </a:lnTo>
                  <a:lnTo>
                    <a:pt x="8" y="167"/>
                  </a:lnTo>
                  <a:lnTo>
                    <a:pt x="2" y="153"/>
                  </a:lnTo>
                  <a:lnTo>
                    <a:pt x="0" y="139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131"/>
                  </a:lnTo>
                  <a:lnTo>
                    <a:pt x="40" y="131"/>
                  </a:lnTo>
                  <a:lnTo>
                    <a:pt x="42" y="141"/>
                  </a:lnTo>
                  <a:lnTo>
                    <a:pt x="46" y="149"/>
                  </a:lnTo>
                  <a:lnTo>
                    <a:pt x="52" y="157"/>
                  </a:lnTo>
                  <a:lnTo>
                    <a:pt x="60" y="165"/>
                  </a:lnTo>
                  <a:lnTo>
                    <a:pt x="72" y="169"/>
                  </a:lnTo>
                  <a:lnTo>
                    <a:pt x="86" y="173"/>
                  </a:lnTo>
                  <a:lnTo>
                    <a:pt x="102" y="175"/>
                  </a:lnTo>
                  <a:lnTo>
                    <a:pt x="120" y="177"/>
                  </a:lnTo>
                  <a:lnTo>
                    <a:pt x="120" y="177"/>
                  </a:lnTo>
                  <a:lnTo>
                    <a:pt x="140" y="175"/>
                  </a:lnTo>
                  <a:lnTo>
                    <a:pt x="156" y="173"/>
                  </a:lnTo>
                  <a:lnTo>
                    <a:pt x="170" y="169"/>
                  </a:lnTo>
                  <a:lnTo>
                    <a:pt x="180" y="165"/>
                  </a:lnTo>
                  <a:lnTo>
                    <a:pt x="190" y="157"/>
                  </a:lnTo>
                  <a:lnTo>
                    <a:pt x="196" y="149"/>
                  </a:lnTo>
                  <a:lnTo>
                    <a:pt x="200" y="141"/>
                  </a:lnTo>
                  <a:lnTo>
                    <a:pt x="200" y="131"/>
                  </a:lnTo>
                  <a:lnTo>
                    <a:pt x="200" y="0"/>
                  </a:lnTo>
                  <a:lnTo>
                    <a:pt x="242" y="0"/>
                  </a:lnTo>
                  <a:lnTo>
                    <a:pt x="242" y="139"/>
                  </a:lnTo>
                  <a:lnTo>
                    <a:pt x="242" y="139"/>
                  </a:lnTo>
                  <a:lnTo>
                    <a:pt x="240" y="153"/>
                  </a:lnTo>
                  <a:lnTo>
                    <a:pt x="234" y="167"/>
                  </a:lnTo>
                  <a:lnTo>
                    <a:pt x="224" y="181"/>
                  </a:lnTo>
                  <a:lnTo>
                    <a:pt x="210" y="191"/>
                  </a:lnTo>
                  <a:lnTo>
                    <a:pt x="192" y="201"/>
                  </a:lnTo>
                  <a:lnTo>
                    <a:pt x="172" y="207"/>
                  </a:lnTo>
                  <a:lnTo>
                    <a:pt x="148" y="211"/>
                  </a:lnTo>
                  <a:lnTo>
                    <a:pt x="120" y="2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013"/>
            </a:p>
          </p:txBody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xmlns="" id="{ED253B72-C810-4AF5-85FD-5356C49E89B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5502276" y="-2720975"/>
              <a:ext cx="384175" cy="328612"/>
            </a:xfrm>
            <a:custGeom>
              <a:avLst/>
              <a:gdLst>
                <a:gd name="T0" fmla="*/ 242 w 242"/>
                <a:gd name="T1" fmla="*/ 66 h 207"/>
                <a:gd name="T2" fmla="*/ 242 w 242"/>
                <a:gd name="T3" fmla="*/ 66 h 207"/>
                <a:gd name="T4" fmla="*/ 240 w 242"/>
                <a:gd name="T5" fmla="*/ 80 h 207"/>
                <a:gd name="T6" fmla="*/ 236 w 242"/>
                <a:gd name="T7" fmla="*/ 93 h 207"/>
                <a:gd name="T8" fmla="*/ 230 w 242"/>
                <a:gd name="T9" fmla="*/ 103 h 207"/>
                <a:gd name="T10" fmla="*/ 220 w 242"/>
                <a:gd name="T11" fmla="*/ 113 h 207"/>
                <a:gd name="T12" fmla="*/ 210 w 242"/>
                <a:gd name="T13" fmla="*/ 121 h 207"/>
                <a:gd name="T14" fmla="*/ 196 w 242"/>
                <a:gd name="T15" fmla="*/ 125 h 207"/>
                <a:gd name="T16" fmla="*/ 180 w 242"/>
                <a:gd name="T17" fmla="*/ 129 h 207"/>
                <a:gd name="T18" fmla="*/ 162 w 242"/>
                <a:gd name="T19" fmla="*/ 131 h 207"/>
                <a:gd name="T20" fmla="*/ 42 w 242"/>
                <a:gd name="T21" fmla="*/ 131 h 207"/>
                <a:gd name="T22" fmla="*/ 42 w 242"/>
                <a:gd name="T23" fmla="*/ 207 h 207"/>
                <a:gd name="T24" fmla="*/ 0 w 242"/>
                <a:gd name="T25" fmla="*/ 207 h 207"/>
                <a:gd name="T26" fmla="*/ 0 w 242"/>
                <a:gd name="T27" fmla="*/ 0 h 207"/>
                <a:gd name="T28" fmla="*/ 168 w 242"/>
                <a:gd name="T29" fmla="*/ 0 h 207"/>
                <a:gd name="T30" fmla="*/ 168 w 242"/>
                <a:gd name="T31" fmla="*/ 0 h 207"/>
                <a:gd name="T32" fmla="*/ 184 w 242"/>
                <a:gd name="T33" fmla="*/ 0 h 207"/>
                <a:gd name="T34" fmla="*/ 198 w 242"/>
                <a:gd name="T35" fmla="*/ 4 h 207"/>
                <a:gd name="T36" fmla="*/ 212 w 242"/>
                <a:gd name="T37" fmla="*/ 10 h 207"/>
                <a:gd name="T38" fmla="*/ 222 w 242"/>
                <a:gd name="T39" fmla="*/ 18 h 207"/>
                <a:gd name="T40" fmla="*/ 230 w 242"/>
                <a:gd name="T41" fmla="*/ 26 h 207"/>
                <a:gd name="T42" fmla="*/ 236 w 242"/>
                <a:gd name="T43" fmla="*/ 38 h 207"/>
                <a:gd name="T44" fmla="*/ 240 w 242"/>
                <a:gd name="T45" fmla="*/ 52 h 207"/>
                <a:gd name="T46" fmla="*/ 242 w 242"/>
                <a:gd name="T47" fmla="*/ 66 h 207"/>
                <a:gd name="T48" fmla="*/ 200 w 242"/>
                <a:gd name="T49" fmla="*/ 66 h 207"/>
                <a:gd name="T50" fmla="*/ 200 w 242"/>
                <a:gd name="T51" fmla="*/ 66 h 207"/>
                <a:gd name="T52" fmla="*/ 198 w 242"/>
                <a:gd name="T53" fmla="*/ 58 h 207"/>
                <a:gd name="T54" fmla="*/ 198 w 242"/>
                <a:gd name="T55" fmla="*/ 52 h 207"/>
                <a:gd name="T56" fmla="*/ 194 w 242"/>
                <a:gd name="T57" fmla="*/ 48 h 207"/>
                <a:gd name="T58" fmla="*/ 190 w 242"/>
                <a:gd name="T59" fmla="*/ 44 h 207"/>
                <a:gd name="T60" fmla="*/ 184 w 242"/>
                <a:gd name="T61" fmla="*/ 40 h 207"/>
                <a:gd name="T62" fmla="*/ 178 w 242"/>
                <a:gd name="T63" fmla="*/ 38 h 207"/>
                <a:gd name="T64" fmla="*/ 160 w 242"/>
                <a:gd name="T65" fmla="*/ 36 h 207"/>
                <a:gd name="T66" fmla="*/ 42 w 242"/>
                <a:gd name="T67" fmla="*/ 36 h 207"/>
                <a:gd name="T68" fmla="*/ 42 w 242"/>
                <a:gd name="T69" fmla="*/ 93 h 207"/>
                <a:gd name="T70" fmla="*/ 162 w 242"/>
                <a:gd name="T71" fmla="*/ 93 h 207"/>
                <a:gd name="T72" fmla="*/ 162 w 242"/>
                <a:gd name="T73" fmla="*/ 93 h 207"/>
                <a:gd name="T74" fmla="*/ 178 w 242"/>
                <a:gd name="T75" fmla="*/ 92 h 207"/>
                <a:gd name="T76" fmla="*/ 184 w 242"/>
                <a:gd name="T77" fmla="*/ 90 h 207"/>
                <a:gd name="T78" fmla="*/ 190 w 242"/>
                <a:gd name="T79" fmla="*/ 86 h 207"/>
                <a:gd name="T80" fmla="*/ 194 w 242"/>
                <a:gd name="T81" fmla="*/ 84 h 207"/>
                <a:gd name="T82" fmla="*/ 198 w 242"/>
                <a:gd name="T83" fmla="*/ 78 h 207"/>
                <a:gd name="T84" fmla="*/ 198 w 242"/>
                <a:gd name="T85" fmla="*/ 72 h 207"/>
                <a:gd name="T86" fmla="*/ 200 w 242"/>
                <a:gd name="T87" fmla="*/ 6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2" h="207">
                  <a:moveTo>
                    <a:pt x="242" y="66"/>
                  </a:moveTo>
                  <a:lnTo>
                    <a:pt x="242" y="66"/>
                  </a:lnTo>
                  <a:lnTo>
                    <a:pt x="240" y="80"/>
                  </a:lnTo>
                  <a:lnTo>
                    <a:pt x="236" y="93"/>
                  </a:lnTo>
                  <a:lnTo>
                    <a:pt x="230" y="103"/>
                  </a:lnTo>
                  <a:lnTo>
                    <a:pt x="220" y="113"/>
                  </a:lnTo>
                  <a:lnTo>
                    <a:pt x="210" y="121"/>
                  </a:lnTo>
                  <a:lnTo>
                    <a:pt x="196" y="125"/>
                  </a:lnTo>
                  <a:lnTo>
                    <a:pt x="180" y="129"/>
                  </a:lnTo>
                  <a:lnTo>
                    <a:pt x="162" y="131"/>
                  </a:lnTo>
                  <a:lnTo>
                    <a:pt x="42" y="131"/>
                  </a:lnTo>
                  <a:lnTo>
                    <a:pt x="42" y="207"/>
                  </a:lnTo>
                  <a:lnTo>
                    <a:pt x="0" y="207"/>
                  </a:lnTo>
                  <a:lnTo>
                    <a:pt x="0" y="0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84" y="0"/>
                  </a:lnTo>
                  <a:lnTo>
                    <a:pt x="198" y="4"/>
                  </a:lnTo>
                  <a:lnTo>
                    <a:pt x="212" y="10"/>
                  </a:lnTo>
                  <a:lnTo>
                    <a:pt x="222" y="18"/>
                  </a:lnTo>
                  <a:lnTo>
                    <a:pt x="230" y="26"/>
                  </a:lnTo>
                  <a:lnTo>
                    <a:pt x="236" y="38"/>
                  </a:lnTo>
                  <a:lnTo>
                    <a:pt x="240" y="52"/>
                  </a:lnTo>
                  <a:lnTo>
                    <a:pt x="242" y="66"/>
                  </a:lnTo>
                  <a:close/>
                  <a:moveTo>
                    <a:pt x="200" y="66"/>
                  </a:moveTo>
                  <a:lnTo>
                    <a:pt x="200" y="66"/>
                  </a:lnTo>
                  <a:lnTo>
                    <a:pt x="198" y="58"/>
                  </a:lnTo>
                  <a:lnTo>
                    <a:pt x="198" y="52"/>
                  </a:lnTo>
                  <a:lnTo>
                    <a:pt x="194" y="48"/>
                  </a:lnTo>
                  <a:lnTo>
                    <a:pt x="190" y="44"/>
                  </a:lnTo>
                  <a:lnTo>
                    <a:pt x="184" y="40"/>
                  </a:lnTo>
                  <a:lnTo>
                    <a:pt x="178" y="38"/>
                  </a:lnTo>
                  <a:lnTo>
                    <a:pt x="160" y="36"/>
                  </a:lnTo>
                  <a:lnTo>
                    <a:pt x="42" y="36"/>
                  </a:lnTo>
                  <a:lnTo>
                    <a:pt x="42" y="93"/>
                  </a:lnTo>
                  <a:lnTo>
                    <a:pt x="162" y="93"/>
                  </a:lnTo>
                  <a:lnTo>
                    <a:pt x="162" y="93"/>
                  </a:lnTo>
                  <a:lnTo>
                    <a:pt x="178" y="92"/>
                  </a:lnTo>
                  <a:lnTo>
                    <a:pt x="184" y="90"/>
                  </a:lnTo>
                  <a:lnTo>
                    <a:pt x="190" y="86"/>
                  </a:lnTo>
                  <a:lnTo>
                    <a:pt x="194" y="84"/>
                  </a:lnTo>
                  <a:lnTo>
                    <a:pt x="198" y="78"/>
                  </a:lnTo>
                  <a:lnTo>
                    <a:pt x="198" y="72"/>
                  </a:lnTo>
                  <a:lnTo>
                    <a:pt x="200" y="66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013"/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xmlns="" id="{16CEFB98-4345-4165-99B4-6CDEEBB301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5502276" y="-2720975"/>
              <a:ext cx="384175" cy="328612"/>
            </a:xfrm>
            <a:custGeom>
              <a:avLst/>
              <a:gdLst>
                <a:gd name="T0" fmla="*/ 242 w 242"/>
                <a:gd name="T1" fmla="*/ 66 h 207"/>
                <a:gd name="T2" fmla="*/ 242 w 242"/>
                <a:gd name="T3" fmla="*/ 66 h 207"/>
                <a:gd name="T4" fmla="*/ 240 w 242"/>
                <a:gd name="T5" fmla="*/ 80 h 207"/>
                <a:gd name="T6" fmla="*/ 236 w 242"/>
                <a:gd name="T7" fmla="*/ 93 h 207"/>
                <a:gd name="T8" fmla="*/ 230 w 242"/>
                <a:gd name="T9" fmla="*/ 103 h 207"/>
                <a:gd name="T10" fmla="*/ 220 w 242"/>
                <a:gd name="T11" fmla="*/ 113 h 207"/>
                <a:gd name="T12" fmla="*/ 210 w 242"/>
                <a:gd name="T13" fmla="*/ 121 h 207"/>
                <a:gd name="T14" fmla="*/ 196 w 242"/>
                <a:gd name="T15" fmla="*/ 125 h 207"/>
                <a:gd name="T16" fmla="*/ 180 w 242"/>
                <a:gd name="T17" fmla="*/ 129 h 207"/>
                <a:gd name="T18" fmla="*/ 162 w 242"/>
                <a:gd name="T19" fmla="*/ 131 h 207"/>
                <a:gd name="T20" fmla="*/ 42 w 242"/>
                <a:gd name="T21" fmla="*/ 131 h 207"/>
                <a:gd name="T22" fmla="*/ 42 w 242"/>
                <a:gd name="T23" fmla="*/ 207 h 207"/>
                <a:gd name="T24" fmla="*/ 0 w 242"/>
                <a:gd name="T25" fmla="*/ 207 h 207"/>
                <a:gd name="T26" fmla="*/ 0 w 242"/>
                <a:gd name="T27" fmla="*/ 0 h 207"/>
                <a:gd name="T28" fmla="*/ 168 w 242"/>
                <a:gd name="T29" fmla="*/ 0 h 207"/>
                <a:gd name="T30" fmla="*/ 168 w 242"/>
                <a:gd name="T31" fmla="*/ 0 h 207"/>
                <a:gd name="T32" fmla="*/ 184 w 242"/>
                <a:gd name="T33" fmla="*/ 0 h 207"/>
                <a:gd name="T34" fmla="*/ 198 w 242"/>
                <a:gd name="T35" fmla="*/ 4 h 207"/>
                <a:gd name="T36" fmla="*/ 212 w 242"/>
                <a:gd name="T37" fmla="*/ 10 h 207"/>
                <a:gd name="T38" fmla="*/ 222 w 242"/>
                <a:gd name="T39" fmla="*/ 18 h 207"/>
                <a:gd name="T40" fmla="*/ 230 w 242"/>
                <a:gd name="T41" fmla="*/ 26 h 207"/>
                <a:gd name="T42" fmla="*/ 236 w 242"/>
                <a:gd name="T43" fmla="*/ 38 h 207"/>
                <a:gd name="T44" fmla="*/ 240 w 242"/>
                <a:gd name="T45" fmla="*/ 52 h 207"/>
                <a:gd name="T46" fmla="*/ 242 w 242"/>
                <a:gd name="T47" fmla="*/ 6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2" h="207">
                  <a:moveTo>
                    <a:pt x="242" y="66"/>
                  </a:moveTo>
                  <a:lnTo>
                    <a:pt x="242" y="66"/>
                  </a:lnTo>
                  <a:lnTo>
                    <a:pt x="240" y="80"/>
                  </a:lnTo>
                  <a:lnTo>
                    <a:pt x="236" y="93"/>
                  </a:lnTo>
                  <a:lnTo>
                    <a:pt x="230" y="103"/>
                  </a:lnTo>
                  <a:lnTo>
                    <a:pt x="220" y="113"/>
                  </a:lnTo>
                  <a:lnTo>
                    <a:pt x="210" y="121"/>
                  </a:lnTo>
                  <a:lnTo>
                    <a:pt x="196" y="125"/>
                  </a:lnTo>
                  <a:lnTo>
                    <a:pt x="180" y="129"/>
                  </a:lnTo>
                  <a:lnTo>
                    <a:pt x="162" y="131"/>
                  </a:lnTo>
                  <a:lnTo>
                    <a:pt x="42" y="131"/>
                  </a:lnTo>
                  <a:lnTo>
                    <a:pt x="42" y="207"/>
                  </a:lnTo>
                  <a:lnTo>
                    <a:pt x="0" y="207"/>
                  </a:lnTo>
                  <a:lnTo>
                    <a:pt x="0" y="0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84" y="0"/>
                  </a:lnTo>
                  <a:lnTo>
                    <a:pt x="198" y="4"/>
                  </a:lnTo>
                  <a:lnTo>
                    <a:pt x="212" y="10"/>
                  </a:lnTo>
                  <a:lnTo>
                    <a:pt x="222" y="18"/>
                  </a:lnTo>
                  <a:lnTo>
                    <a:pt x="230" y="26"/>
                  </a:lnTo>
                  <a:lnTo>
                    <a:pt x="236" y="38"/>
                  </a:lnTo>
                  <a:lnTo>
                    <a:pt x="240" y="52"/>
                  </a:lnTo>
                  <a:lnTo>
                    <a:pt x="242" y="6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013"/>
            </a:p>
          </p:txBody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xmlns="" id="{785F398E-9AA2-4620-96F9-7C0665011A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5435601" y="-2663825"/>
              <a:ext cx="250825" cy="90487"/>
            </a:xfrm>
            <a:custGeom>
              <a:avLst/>
              <a:gdLst>
                <a:gd name="T0" fmla="*/ 158 w 158"/>
                <a:gd name="T1" fmla="*/ 30 h 57"/>
                <a:gd name="T2" fmla="*/ 158 w 158"/>
                <a:gd name="T3" fmla="*/ 30 h 57"/>
                <a:gd name="T4" fmla="*/ 156 w 158"/>
                <a:gd name="T5" fmla="*/ 22 h 57"/>
                <a:gd name="T6" fmla="*/ 156 w 158"/>
                <a:gd name="T7" fmla="*/ 16 h 57"/>
                <a:gd name="T8" fmla="*/ 152 w 158"/>
                <a:gd name="T9" fmla="*/ 12 h 57"/>
                <a:gd name="T10" fmla="*/ 148 w 158"/>
                <a:gd name="T11" fmla="*/ 8 h 57"/>
                <a:gd name="T12" fmla="*/ 142 w 158"/>
                <a:gd name="T13" fmla="*/ 4 h 57"/>
                <a:gd name="T14" fmla="*/ 136 w 158"/>
                <a:gd name="T15" fmla="*/ 2 h 57"/>
                <a:gd name="T16" fmla="*/ 118 w 158"/>
                <a:gd name="T17" fmla="*/ 0 h 57"/>
                <a:gd name="T18" fmla="*/ 0 w 158"/>
                <a:gd name="T19" fmla="*/ 0 h 57"/>
                <a:gd name="T20" fmla="*/ 0 w 158"/>
                <a:gd name="T21" fmla="*/ 57 h 57"/>
                <a:gd name="T22" fmla="*/ 120 w 158"/>
                <a:gd name="T23" fmla="*/ 57 h 57"/>
                <a:gd name="T24" fmla="*/ 120 w 158"/>
                <a:gd name="T25" fmla="*/ 57 h 57"/>
                <a:gd name="T26" fmla="*/ 136 w 158"/>
                <a:gd name="T27" fmla="*/ 56 h 57"/>
                <a:gd name="T28" fmla="*/ 142 w 158"/>
                <a:gd name="T29" fmla="*/ 54 h 57"/>
                <a:gd name="T30" fmla="*/ 148 w 158"/>
                <a:gd name="T31" fmla="*/ 50 h 57"/>
                <a:gd name="T32" fmla="*/ 152 w 158"/>
                <a:gd name="T33" fmla="*/ 48 h 57"/>
                <a:gd name="T34" fmla="*/ 156 w 158"/>
                <a:gd name="T35" fmla="*/ 42 h 57"/>
                <a:gd name="T36" fmla="*/ 156 w 158"/>
                <a:gd name="T37" fmla="*/ 36 h 57"/>
                <a:gd name="T38" fmla="*/ 158 w 158"/>
                <a:gd name="T39" fmla="*/ 3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8" h="57">
                  <a:moveTo>
                    <a:pt x="158" y="30"/>
                  </a:moveTo>
                  <a:lnTo>
                    <a:pt x="158" y="30"/>
                  </a:lnTo>
                  <a:lnTo>
                    <a:pt x="156" y="22"/>
                  </a:lnTo>
                  <a:lnTo>
                    <a:pt x="156" y="16"/>
                  </a:lnTo>
                  <a:lnTo>
                    <a:pt x="152" y="12"/>
                  </a:lnTo>
                  <a:lnTo>
                    <a:pt x="148" y="8"/>
                  </a:lnTo>
                  <a:lnTo>
                    <a:pt x="142" y="4"/>
                  </a:lnTo>
                  <a:lnTo>
                    <a:pt x="136" y="2"/>
                  </a:lnTo>
                  <a:lnTo>
                    <a:pt x="118" y="0"/>
                  </a:lnTo>
                  <a:lnTo>
                    <a:pt x="0" y="0"/>
                  </a:lnTo>
                  <a:lnTo>
                    <a:pt x="0" y="57"/>
                  </a:lnTo>
                  <a:lnTo>
                    <a:pt x="120" y="57"/>
                  </a:lnTo>
                  <a:lnTo>
                    <a:pt x="120" y="57"/>
                  </a:lnTo>
                  <a:lnTo>
                    <a:pt x="136" y="56"/>
                  </a:lnTo>
                  <a:lnTo>
                    <a:pt x="142" y="54"/>
                  </a:lnTo>
                  <a:lnTo>
                    <a:pt x="148" y="50"/>
                  </a:lnTo>
                  <a:lnTo>
                    <a:pt x="152" y="48"/>
                  </a:lnTo>
                  <a:lnTo>
                    <a:pt x="156" y="42"/>
                  </a:lnTo>
                  <a:lnTo>
                    <a:pt x="156" y="36"/>
                  </a:lnTo>
                  <a:lnTo>
                    <a:pt x="158" y="3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013"/>
            </a:p>
          </p:txBody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xmlns="" id="{F8212BEB-BBBF-4BBF-93B6-C2CA702FE4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5067301" y="-2720975"/>
              <a:ext cx="342900" cy="328612"/>
            </a:xfrm>
            <a:custGeom>
              <a:avLst/>
              <a:gdLst>
                <a:gd name="T0" fmla="*/ 0 w 216"/>
                <a:gd name="T1" fmla="*/ 207 h 207"/>
                <a:gd name="T2" fmla="*/ 0 w 216"/>
                <a:gd name="T3" fmla="*/ 0 h 207"/>
                <a:gd name="T4" fmla="*/ 216 w 216"/>
                <a:gd name="T5" fmla="*/ 0 h 207"/>
                <a:gd name="T6" fmla="*/ 216 w 216"/>
                <a:gd name="T7" fmla="*/ 36 h 207"/>
                <a:gd name="T8" fmla="*/ 42 w 216"/>
                <a:gd name="T9" fmla="*/ 36 h 207"/>
                <a:gd name="T10" fmla="*/ 42 w 216"/>
                <a:gd name="T11" fmla="*/ 80 h 207"/>
                <a:gd name="T12" fmla="*/ 164 w 216"/>
                <a:gd name="T13" fmla="*/ 80 h 207"/>
                <a:gd name="T14" fmla="*/ 164 w 216"/>
                <a:gd name="T15" fmla="*/ 117 h 207"/>
                <a:gd name="T16" fmla="*/ 42 w 216"/>
                <a:gd name="T17" fmla="*/ 117 h 207"/>
                <a:gd name="T18" fmla="*/ 42 w 216"/>
                <a:gd name="T19" fmla="*/ 169 h 207"/>
                <a:gd name="T20" fmla="*/ 216 w 216"/>
                <a:gd name="T21" fmla="*/ 169 h 207"/>
                <a:gd name="T22" fmla="*/ 216 w 216"/>
                <a:gd name="T23" fmla="*/ 207 h 207"/>
                <a:gd name="T24" fmla="*/ 0 w 216"/>
                <a:gd name="T25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" h="207">
                  <a:moveTo>
                    <a:pt x="0" y="207"/>
                  </a:moveTo>
                  <a:lnTo>
                    <a:pt x="0" y="0"/>
                  </a:lnTo>
                  <a:lnTo>
                    <a:pt x="216" y="0"/>
                  </a:lnTo>
                  <a:lnTo>
                    <a:pt x="216" y="36"/>
                  </a:lnTo>
                  <a:lnTo>
                    <a:pt x="42" y="36"/>
                  </a:lnTo>
                  <a:lnTo>
                    <a:pt x="42" y="80"/>
                  </a:lnTo>
                  <a:lnTo>
                    <a:pt x="164" y="80"/>
                  </a:lnTo>
                  <a:lnTo>
                    <a:pt x="164" y="117"/>
                  </a:lnTo>
                  <a:lnTo>
                    <a:pt x="42" y="117"/>
                  </a:lnTo>
                  <a:lnTo>
                    <a:pt x="42" y="169"/>
                  </a:lnTo>
                  <a:lnTo>
                    <a:pt x="216" y="169"/>
                  </a:lnTo>
                  <a:lnTo>
                    <a:pt x="216" y="207"/>
                  </a:lnTo>
                  <a:lnTo>
                    <a:pt x="0" y="207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013"/>
            </a:p>
          </p:txBody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xmlns="" id="{503242AE-6B12-45E2-8CB4-DA3C99E846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5067301" y="-2720975"/>
              <a:ext cx="342900" cy="328612"/>
            </a:xfrm>
            <a:custGeom>
              <a:avLst/>
              <a:gdLst>
                <a:gd name="T0" fmla="*/ 0 w 216"/>
                <a:gd name="T1" fmla="*/ 207 h 207"/>
                <a:gd name="T2" fmla="*/ 0 w 216"/>
                <a:gd name="T3" fmla="*/ 0 h 207"/>
                <a:gd name="T4" fmla="*/ 216 w 216"/>
                <a:gd name="T5" fmla="*/ 0 h 207"/>
                <a:gd name="T6" fmla="*/ 216 w 216"/>
                <a:gd name="T7" fmla="*/ 36 h 207"/>
                <a:gd name="T8" fmla="*/ 42 w 216"/>
                <a:gd name="T9" fmla="*/ 36 h 207"/>
                <a:gd name="T10" fmla="*/ 42 w 216"/>
                <a:gd name="T11" fmla="*/ 80 h 207"/>
                <a:gd name="T12" fmla="*/ 164 w 216"/>
                <a:gd name="T13" fmla="*/ 80 h 207"/>
                <a:gd name="T14" fmla="*/ 164 w 216"/>
                <a:gd name="T15" fmla="*/ 117 h 207"/>
                <a:gd name="T16" fmla="*/ 42 w 216"/>
                <a:gd name="T17" fmla="*/ 117 h 207"/>
                <a:gd name="T18" fmla="*/ 42 w 216"/>
                <a:gd name="T19" fmla="*/ 169 h 207"/>
                <a:gd name="T20" fmla="*/ 216 w 216"/>
                <a:gd name="T21" fmla="*/ 169 h 207"/>
                <a:gd name="T22" fmla="*/ 216 w 216"/>
                <a:gd name="T23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6" h="207">
                  <a:moveTo>
                    <a:pt x="0" y="207"/>
                  </a:moveTo>
                  <a:lnTo>
                    <a:pt x="0" y="0"/>
                  </a:lnTo>
                  <a:lnTo>
                    <a:pt x="216" y="0"/>
                  </a:lnTo>
                  <a:lnTo>
                    <a:pt x="216" y="36"/>
                  </a:lnTo>
                  <a:lnTo>
                    <a:pt x="42" y="36"/>
                  </a:lnTo>
                  <a:lnTo>
                    <a:pt x="42" y="80"/>
                  </a:lnTo>
                  <a:lnTo>
                    <a:pt x="164" y="80"/>
                  </a:lnTo>
                  <a:lnTo>
                    <a:pt x="164" y="117"/>
                  </a:lnTo>
                  <a:lnTo>
                    <a:pt x="42" y="117"/>
                  </a:lnTo>
                  <a:lnTo>
                    <a:pt x="42" y="169"/>
                  </a:lnTo>
                  <a:lnTo>
                    <a:pt x="216" y="169"/>
                  </a:lnTo>
                  <a:lnTo>
                    <a:pt x="216" y="20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013"/>
            </a:p>
          </p:txBody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xmlns="" id="{DDA2466A-35D4-4643-86B5-29C4E04ADC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2982913" y="-2720975"/>
              <a:ext cx="346075" cy="328612"/>
            </a:xfrm>
            <a:custGeom>
              <a:avLst/>
              <a:gdLst>
                <a:gd name="T0" fmla="*/ 0 w 218"/>
                <a:gd name="T1" fmla="*/ 207 h 207"/>
                <a:gd name="T2" fmla="*/ 0 w 218"/>
                <a:gd name="T3" fmla="*/ 0 h 207"/>
                <a:gd name="T4" fmla="*/ 218 w 218"/>
                <a:gd name="T5" fmla="*/ 0 h 207"/>
                <a:gd name="T6" fmla="*/ 218 w 218"/>
                <a:gd name="T7" fmla="*/ 36 h 207"/>
                <a:gd name="T8" fmla="*/ 42 w 218"/>
                <a:gd name="T9" fmla="*/ 36 h 207"/>
                <a:gd name="T10" fmla="*/ 42 w 218"/>
                <a:gd name="T11" fmla="*/ 80 h 207"/>
                <a:gd name="T12" fmla="*/ 164 w 218"/>
                <a:gd name="T13" fmla="*/ 80 h 207"/>
                <a:gd name="T14" fmla="*/ 164 w 218"/>
                <a:gd name="T15" fmla="*/ 117 h 207"/>
                <a:gd name="T16" fmla="*/ 42 w 218"/>
                <a:gd name="T17" fmla="*/ 117 h 207"/>
                <a:gd name="T18" fmla="*/ 42 w 218"/>
                <a:gd name="T19" fmla="*/ 169 h 207"/>
                <a:gd name="T20" fmla="*/ 218 w 218"/>
                <a:gd name="T21" fmla="*/ 169 h 207"/>
                <a:gd name="T22" fmla="*/ 218 w 218"/>
                <a:gd name="T23" fmla="*/ 207 h 207"/>
                <a:gd name="T24" fmla="*/ 0 w 218"/>
                <a:gd name="T25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8" h="207">
                  <a:moveTo>
                    <a:pt x="0" y="207"/>
                  </a:moveTo>
                  <a:lnTo>
                    <a:pt x="0" y="0"/>
                  </a:lnTo>
                  <a:lnTo>
                    <a:pt x="218" y="0"/>
                  </a:lnTo>
                  <a:lnTo>
                    <a:pt x="218" y="36"/>
                  </a:lnTo>
                  <a:lnTo>
                    <a:pt x="42" y="36"/>
                  </a:lnTo>
                  <a:lnTo>
                    <a:pt x="42" y="80"/>
                  </a:lnTo>
                  <a:lnTo>
                    <a:pt x="164" y="80"/>
                  </a:lnTo>
                  <a:lnTo>
                    <a:pt x="164" y="117"/>
                  </a:lnTo>
                  <a:lnTo>
                    <a:pt x="42" y="117"/>
                  </a:lnTo>
                  <a:lnTo>
                    <a:pt x="42" y="169"/>
                  </a:lnTo>
                  <a:lnTo>
                    <a:pt x="218" y="169"/>
                  </a:lnTo>
                  <a:lnTo>
                    <a:pt x="218" y="207"/>
                  </a:lnTo>
                  <a:lnTo>
                    <a:pt x="0" y="207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013"/>
            </a:p>
          </p:txBody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xmlns="" id="{F1784E43-F994-4D29-8164-8AD1730A08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2982913" y="-2720975"/>
              <a:ext cx="346075" cy="328612"/>
            </a:xfrm>
            <a:custGeom>
              <a:avLst/>
              <a:gdLst>
                <a:gd name="T0" fmla="*/ 0 w 218"/>
                <a:gd name="T1" fmla="*/ 207 h 207"/>
                <a:gd name="T2" fmla="*/ 0 w 218"/>
                <a:gd name="T3" fmla="*/ 0 h 207"/>
                <a:gd name="T4" fmla="*/ 218 w 218"/>
                <a:gd name="T5" fmla="*/ 0 h 207"/>
                <a:gd name="T6" fmla="*/ 218 w 218"/>
                <a:gd name="T7" fmla="*/ 36 h 207"/>
                <a:gd name="T8" fmla="*/ 42 w 218"/>
                <a:gd name="T9" fmla="*/ 36 h 207"/>
                <a:gd name="T10" fmla="*/ 42 w 218"/>
                <a:gd name="T11" fmla="*/ 80 h 207"/>
                <a:gd name="T12" fmla="*/ 164 w 218"/>
                <a:gd name="T13" fmla="*/ 80 h 207"/>
                <a:gd name="T14" fmla="*/ 164 w 218"/>
                <a:gd name="T15" fmla="*/ 117 h 207"/>
                <a:gd name="T16" fmla="*/ 42 w 218"/>
                <a:gd name="T17" fmla="*/ 117 h 207"/>
                <a:gd name="T18" fmla="*/ 42 w 218"/>
                <a:gd name="T19" fmla="*/ 169 h 207"/>
                <a:gd name="T20" fmla="*/ 218 w 218"/>
                <a:gd name="T21" fmla="*/ 169 h 207"/>
                <a:gd name="T22" fmla="*/ 218 w 218"/>
                <a:gd name="T23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8" h="207">
                  <a:moveTo>
                    <a:pt x="0" y="207"/>
                  </a:moveTo>
                  <a:lnTo>
                    <a:pt x="0" y="0"/>
                  </a:lnTo>
                  <a:lnTo>
                    <a:pt x="218" y="0"/>
                  </a:lnTo>
                  <a:lnTo>
                    <a:pt x="218" y="36"/>
                  </a:lnTo>
                  <a:lnTo>
                    <a:pt x="42" y="36"/>
                  </a:lnTo>
                  <a:lnTo>
                    <a:pt x="42" y="80"/>
                  </a:lnTo>
                  <a:lnTo>
                    <a:pt x="164" y="80"/>
                  </a:lnTo>
                  <a:lnTo>
                    <a:pt x="164" y="117"/>
                  </a:lnTo>
                  <a:lnTo>
                    <a:pt x="42" y="117"/>
                  </a:lnTo>
                  <a:lnTo>
                    <a:pt x="42" y="169"/>
                  </a:lnTo>
                  <a:lnTo>
                    <a:pt x="218" y="169"/>
                  </a:lnTo>
                  <a:lnTo>
                    <a:pt x="218" y="20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013"/>
            </a:p>
          </p:txBody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xmlns="" id="{93CB4F2D-B882-4F11-B3E0-8DA90D1385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4384676" y="-2720975"/>
              <a:ext cx="398463" cy="328612"/>
            </a:xfrm>
            <a:custGeom>
              <a:avLst/>
              <a:gdLst>
                <a:gd name="T0" fmla="*/ 251 w 251"/>
                <a:gd name="T1" fmla="*/ 151 h 207"/>
                <a:gd name="T2" fmla="*/ 245 w 251"/>
                <a:gd name="T3" fmla="*/ 175 h 207"/>
                <a:gd name="T4" fmla="*/ 231 w 251"/>
                <a:gd name="T5" fmla="*/ 191 h 207"/>
                <a:gd name="T6" fmla="*/ 205 w 251"/>
                <a:gd name="T7" fmla="*/ 203 h 207"/>
                <a:gd name="T8" fmla="*/ 168 w 251"/>
                <a:gd name="T9" fmla="*/ 207 h 207"/>
                <a:gd name="T10" fmla="*/ 0 w 251"/>
                <a:gd name="T11" fmla="*/ 0 h 207"/>
                <a:gd name="T12" fmla="*/ 170 w 251"/>
                <a:gd name="T13" fmla="*/ 0 h 207"/>
                <a:gd name="T14" fmla="*/ 200 w 251"/>
                <a:gd name="T15" fmla="*/ 4 h 207"/>
                <a:gd name="T16" fmla="*/ 223 w 251"/>
                <a:gd name="T17" fmla="*/ 16 h 207"/>
                <a:gd name="T18" fmla="*/ 237 w 251"/>
                <a:gd name="T19" fmla="*/ 34 h 207"/>
                <a:gd name="T20" fmla="*/ 243 w 251"/>
                <a:gd name="T21" fmla="*/ 58 h 207"/>
                <a:gd name="T22" fmla="*/ 241 w 251"/>
                <a:gd name="T23" fmla="*/ 70 h 207"/>
                <a:gd name="T24" fmla="*/ 229 w 251"/>
                <a:gd name="T25" fmla="*/ 92 h 207"/>
                <a:gd name="T26" fmla="*/ 217 w 251"/>
                <a:gd name="T27" fmla="*/ 99 h 207"/>
                <a:gd name="T28" fmla="*/ 243 w 251"/>
                <a:gd name="T29" fmla="*/ 121 h 207"/>
                <a:gd name="T30" fmla="*/ 249 w 251"/>
                <a:gd name="T31" fmla="*/ 133 h 207"/>
                <a:gd name="T32" fmla="*/ 202 w 251"/>
                <a:gd name="T33" fmla="*/ 60 h 207"/>
                <a:gd name="T34" fmla="*/ 200 w 251"/>
                <a:gd name="T35" fmla="*/ 50 h 207"/>
                <a:gd name="T36" fmla="*/ 184 w 251"/>
                <a:gd name="T37" fmla="*/ 38 h 207"/>
                <a:gd name="T38" fmla="*/ 40 w 251"/>
                <a:gd name="T39" fmla="*/ 36 h 207"/>
                <a:gd name="T40" fmla="*/ 172 w 251"/>
                <a:gd name="T41" fmla="*/ 84 h 207"/>
                <a:gd name="T42" fmla="*/ 184 w 251"/>
                <a:gd name="T43" fmla="*/ 82 h 207"/>
                <a:gd name="T44" fmla="*/ 200 w 251"/>
                <a:gd name="T45" fmla="*/ 70 h 207"/>
                <a:gd name="T46" fmla="*/ 211 w 251"/>
                <a:gd name="T47" fmla="*/ 145 h 207"/>
                <a:gd name="T48" fmla="*/ 209 w 251"/>
                <a:gd name="T49" fmla="*/ 141 h 207"/>
                <a:gd name="T50" fmla="*/ 205 w 251"/>
                <a:gd name="T51" fmla="*/ 131 h 207"/>
                <a:gd name="T52" fmla="*/ 188 w 251"/>
                <a:gd name="T53" fmla="*/ 121 h 207"/>
                <a:gd name="T54" fmla="*/ 40 w 251"/>
                <a:gd name="T55" fmla="*/ 119 h 207"/>
                <a:gd name="T56" fmla="*/ 168 w 251"/>
                <a:gd name="T57" fmla="*/ 169 h 207"/>
                <a:gd name="T58" fmla="*/ 186 w 251"/>
                <a:gd name="T59" fmla="*/ 167 h 207"/>
                <a:gd name="T60" fmla="*/ 205 w 251"/>
                <a:gd name="T61" fmla="*/ 159 h 207"/>
                <a:gd name="T62" fmla="*/ 209 w 251"/>
                <a:gd name="T63" fmla="*/ 151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51" h="207">
                  <a:moveTo>
                    <a:pt x="251" y="151"/>
                  </a:moveTo>
                  <a:lnTo>
                    <a:pt x="251" y="151"/>
                  </a:lnTo>
                  <a:lnTo>
                    <a:pt x="249" y="163"/>
                  </a:lnTo>
                  <a:lnTo>
                    <a:pt x="245" y="175"/>
                  </a:lnTo>
                  <a:lnTo>
                    <a:pt x="239" y="185"/>
                  </a:lnTo>
                  <a:lnTo>
                    <a:pt x="231" y="191"/>
                  </a:lnTo>
                  <a:lnTo>
                    <a:pt x="219" y="199"/>
                  </a:lnTo>
                  <a:lnTo>
                    <a:pt x="205" y="203"/>
                  </a:lnTo>
                  <a:lnTo>
                    <a:pt x="188" y="205"/>
                  </a:lnTo>
                  <a:lnTo>
                    <a:pt x="168" y="207"/>
                  </a:lnTo>
                  <a:lnTo>
                    <a:pt x="0" y="207"/>
                  </a:lnTo>
                  <a:lnTo>
                    <a:pt x="0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86" y="0"/>
                  </a:lnTo>
                  <a:lnTo>
                    <a:pt x="200" y="4"/>
                  </a:lnTo>
                  <a:lnTo>
                    <a:pt x="213" y="8"/>
                  </a:lnTo>
                  <a:lnTo>
                    <a:pt x="223" y="16"/>
                  </a:lnTo>
                  <a:lnTo>
                    <a:pt x="231" y="24"/>
                  </a:lnTo>
                  <a:lnTo>
                    <a:pt x="237" y="34"/>
                  </a:lnTo>
                  <a:lnTo>
                    <a:pt x="241" y="44"/>
                  </a:lnTo>
                  <a:lnTo>
                    <a:pt x="243" y="58"/>
                  </a:lnTo>
                  <a:lnTo>
                    <a:pt x="243" y="58"/>
                  </a:lnTo>
                  <a:lnTo>
                    <a:pt x="241" y="70"/>
                  </a:lnTo>
                  <a:lnTo>
                    <a:pt x="237" y="82"/>
                  </a:lnTo>
                  <a:lnTo>
                    <a:pt x="229" y="92"/>
                  </a:lnTo>
                  <a:lnTo>
                    <a:pt x="217" y="99"/>
                  </a:lnTo>
                  <a:lnTo>
                    <a:pt x="217" y="99"/>
                  </a:lnTo>
                  <a:lnTo>
                    <a:pt x="233" y="109"/>
                  </a:lnTo>
                  <a:lnTo>
                    <a:pt x="243" y="121"/>
                  </a:lnTo>
                  <a:lnTo>
                    <a:pt x="247" y="127"/>
                  </a:lnTo>
                  <a:lnTo>
                    <a:pt x="249" y="133"/>
                  </a:lnTo>
                  <a:lnTo>
                    <a:pt x="251" y="151"/>
                  </a:lnTo>
                  <a:close/>
                  <a:moveTo>
                    <a:pt x="202" y="60"/>
                  </a:moveTo>
                  <a:lnTo>
                    <a:pt x="202" y="60"/>
                  </a:lnTo>
                  <a:lnTo>
                    <a:pt x="200" y="50"/>
                  </a:lnTo>
                  <a:lnTo>
                    <a:pt x="194" y="42"/>
                  </a:lnTo>
                  <a:lnTo>
                    <a:pt x="184" y="38"/>
                  </a:lnTo>
                  <a:lnTo>
                    <a:pt x="172" y="36"/>
                  </a:lnTo>
                  <a:lnTo>
                    <a:pt x="40" y="36"/>
                  </a:lnTo>
                  <a:lnTo>
                    <a:pt x="40" y="84"/>
                  </a:lnTo>
                  <a:lnTo>
                    <a:pt x="172" y="84"/>
                  </a:lnTo>
                  <a:lnTo>
                    <a:pt x="172" y="84"/>
                  </a:lnTo>
                  <a:lnTo>
                    <a:pt x="184" y="82"/>
                  </a:lnTo>
                  <a:lnTo>
                    <a:pt x="194" y="78"/>
                  </a:lnTo>
                  <a:lnTo>
                    <a:pt x="200" y="70"/>
                  </a:lnTo>
                  <a:lnTo>
                    <a:pt x="202" y="60"/>
                  </a:lnTo>
                  <a:close/>
                  <a:moveTo>
                    <a:pt x="211" y="145"/>
                  </a:moveTo>
                  <a:lnTo>
                    <a:pt x="211" y="145"/>
                  </a:lnTo>
                  <a:lnTo>
                    <a:pt x="209" y="141"/>
                  </a:lnTo>
                  <a:lnTo>
                    <a:pt x="207" y="135"/>
                  </a:lnTo>
                  <a:lnTo>
                    <a:pt x="205" y="131"/>
                  </a:lnTo>
                  <a:lnTo>
                    <a:pt x="200" y="127"/>
                  </a:lnTo>
                  <a:lnTo>
                    <a:pt x="188" y="121"/>
                  </a:lnTo>
                  <a:lnTo>
                    <a:pt x="172" y="119"/>
                  </a:lnTo>
                  <a:lnTo>
                    <a:pt x="40" y="119"/>
                  </a:lnTo>
                  <a:lnTo>
                    <a:pt x="40" y="169"/>
                  </a:lnTo>
                  <a:lnTo>
                    <a:pt x="168" y="169"/>
                  </a:lnTo>
                  <a:lnTo>
                    <a:pt x="168" y="169"/>
                  </a:lnTo>
                  <a:lnTo>
                    <a:pt x="186" y="167"/>
                  </a:lnTo>
                  <a:lnTo>
                    <a:pt x="198" y="163"/>
                  </a:lnTo>
                  <a:lnTo>
                    <a:pt x="205" y="159"/>
                  </a:lnTo>
                  <a:lnTo>
                    <a:pt x="207" y="155"/>
                  </a:lnTo>
                  <a:lnTo>
                    <a:pt x="209" y="151"/>
                  </a:lnTo>
                  <a:lnTo>
                    <a:pt x="211" y="145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013"/>
            </a:p>
          </p:txBody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xmlns="" id="{57FD3A32-6633-450F-976A-EFC6FCB48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4384676" y="-2720975"/>
              <a:ext cx="398463" cy="328612"/>
            </a:xfrm>
            <a:custGeom>
              <a:avLst/>
              <a:gdLst>
                <a:gd name="T0" fmla="*/ 251 w 251"/>
                <a:gd name="T1" fmla="*/ 151 h 207"/>
                <a:gd name="T2" fmla="*/ 251 w 251"/>
                <a:gd name="T3" fmla="*/ 151 h 207"/>
                <a:gd name="T4" fmla="*/ 249 w 251"/>
                <a:gd name="T5" fmla="*/ 163 h 207"/>
                <a:gd name="T6" fmla="*/ 245 w 251"/>
                <a:gd name="T7" fmla="*/ 175 h 207"/>
                <a:gd name="T8" fmla="*/ 239 w 251"/>
                <a:gd name="T9" fmla="*/ 185 h 207"/>
                <a:gd name="T10" fmla="*/ 231 w 251"/>
                <a:gd name="T11" fmla="*/ 191 h 207"/>
                <a:gd name="T12" fmla="*/ 219 w 251"/>
                <a:gd name="T13" fmla="*/ 199 h 207"/>
                <a:gd name="T14" fmla="*/ 205 w 251"/>
                <a:gd name="T15" fmla="*/ 203 h 207"/>
                <a:gd name="T16" fmla="*/ 188 w 251"/>
                <a:gd name="T17" fmla="*/ 205 h 207"/>
                <a:gd name="T18" fmla="*/ 168 w 251"/>
                <a:gd name="T19" fmla="*/ 207 h 207"/>
                <a:gd name="T20" fmla="*/ 0 w 251"/>
                <a:gd name="T21" fmla="*/ 207 h 207"/>
                <a:gd name="T22" fmla="*/ 0 w 251"/>
                <a:gd name="T23" fmla="*/ 0 h 207"/>
                <a:gd name="T24" fmla="*/ 170 w 251"/>
                <a:gd name="T25" fmla="*/ 0 h 207"/>
                <a:gd name="T26" fmla="*/ 170 w 251"/>
                <a:gd name="T27" fmla="*/ 0 h 207"/>
                <a:gd name="T28" fmla="*/ 186 w 251"/>
                <a:gd name="T29" fmla="*/ 0 h 207"/>
                <a:gd name="T30" fmla="*/ 200 w 251"/>
                <a:gd name="T31" fmla="*/ 4 h 207"/>
                <a:gd name="T32" fmla="*/ 213 w 251"/>
                <a:gd name="T33" fmla="*/ 8 h 207"/>
                <a:gd name="T34" fmla="*/ 223 w 251"/>
                <a:gd name="T35" fmla="*/ 16 h 207"/>
                <a:gd name="T36" fmla="*/ 231 w 251"/>
                <a:gd name="T37" fmla="*/ 24 h 207"/>
                <a:gd name="T38" fmla="*/ 237 w 251"/>
                <a:gd name="T39" fmla="*/ 34 h 207"/>
                <a:gd name="T40" fmla="*/ 241 w 251"/>
                <a:gd name="T41" fmla="*/ 44 h 207"/>
                <a:gd name="T42" fmla="*/ 243 w 251"/>
                <a:gd name="T43" fmla="*/ 58 h 207"/>
                <a:gd name="T44" fmla="*/ 243 w 251"/>
                <a:gd name="T45" fmla="*/ 58 h 207"/>
                <a:gd name="T46" fmla="*/ 241 w 251"/>
                <a:gd name="T47" fmla="*/ 70 h 207"/>
                <a:gd name="T48" fmla="*/ 237 w 251"/>
                <a:gd name="T49" fmla="*/ 82 h 207"/>
                <a:gd name="T50" fmla="*/ 229 w 251"/>
                <a:gd name="T51" fmla="*/ 92 h 207"/>
                <a:gd name="T52" fmla="*/ 217 w 251"/>
                <a:gd name="T53" fmla="*/ 99 h 207"/>
                <a:gd name="T54" fmla="*/ 217 w 251"/>
                <a:gd name="T55" fmla="*/ 99 h 207"/>
                <a:gd name="T56" fmla="*/ 233 w 251"/>
                <a:gd name="T57" fmla="*/ 109 h 207"/>
                <a:gd name="T58" fmla="*/ 243 w 251"/>
                <a:gd name="T59" fmla="*/ 121 h 207"/>
                <a:gd name="T60" fmla="*/ 247 w 251"/>
                <a:gd name="T61" fmla="*/ 127 h 207"/>
                <a:gd name="T62" fmla="*/ 249 w 251"/>
                <a:gd name="T63" fmla="*/ 133 h 207"/>
                <a:gd name="T64" fmla="*/ 251 w 251"/>
                <a:gd name="T65" fmla="*/ 151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1" h="207">
                  <a:moveTo>
                    <a:pt x="251" y="151"/>
                  </a:moveTo>
                  <a:lnTo>
                    <a:pt x="251" y="151"/>
                  </a:lnTo>
                  <a:lnTo>
                    <a:pt x="249" y="163"/>
                  </a:lnTo>
                  <a:lnTo>
                    <a:pt x="245" y="175"/>
                  </a:lnTo>
                  <a:lnTo>
                    <a:pt x="239" y="185"/>
                  </a:lnTo>
                  <a:lnTo>
                    <a:pt x="231" y="191"/>
                  </a:lnTo>
                  <a:lnTo>
                    <a:pt x="219" y="199"/>
                  </a:lnTo>
                  <a:lnTo>
                    <a:pt x="205" y="203"/>
                  </a:lnTo>
                  <a:lnTo>
                    <a:pt x="188" y="205"/>
                  </a:lnTo>
                  <a:lnTo>
                    <a:pt x="168" y="207"/>
                  </a:lnTo>
                  <a:lnTo>
                    <a:pt x="0" y="207"/>
                  </a:lnTo>
                  <a:lnTo>
                    <a:pt x="0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86" y="0"/>
                  </a:lnTo>
                  <a:lnTo>
                    <a:pt x="200" y="4"/>
                  </a:lnTo>
                  <a:lnTo>
                    <a:pt x="213" y="8"/>
                  </a:lnTo>
                  <a:lnTo>
                    <a:pt x="223" y="16"/>
                  </a:lnTo>
                  <a:lnTo>
                    <a:pt x="231" y="24"/>
                  </a:lnTo>
                  <a:lnTo>
                    <a:pt x="237" y="34"/>
                  </a:lnTo>
                  <a:lnTo>
                    <a:pt x="241" y="44"/>
                  </a:lnTo>
                  <a:lnTo>
                    <a:pt x="243" y="58"/>
                  </a:lnTo>
                  <a:lnTo>
                    <a:pt x="243" y="58"/>
                  </a:lnTo>
                  <a:lnTo>
                    <a:pt x="241" y="70"/>
                  </a:lnTo>
                  <a:lnTo>
                    <a:pt x="237" y="82"/>
                  </a:lnTo>
                  <a:lnTo>
                    <a:pt x="229" y="92"/>
                  </a:lnTo>
                  <a:lnTo>
                    <a:pt x="217" y="99"/>
                  </a:lnTo>
                  <a:lnTo>
                    <a:pt x="217" y="99"/>
                  </a:lnTo>
                  <a:lnTo>
                    <a:pt x="233" y="109"/>
                  </a:lnTo>
                  <a:lnTo>
                    <a:pt x="243" y="121"/>
                  </a:lnTo>
                  <a:lnTo>
                    <a:pt x="247" y="127"/>
                  </a:lnTo>
                  <a:lnTo>
                    <a:pt x="249" y="133"/>
                  </a:lnTo>
                  <a:lnTo>
                    <a:pt x="251" y="15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013"/>
            </a:p>
          </p:txBody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xmlns="" id="{43FC5175-2521-4361-A32B-46BE6B4363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4321176" y="-2663825"/>
              <a:ext cx="257175" cy="76200"/>
            </a:xfrm>
            <a:custGeom>
              <a:avLst/>
              <a:gdLst>
                <a:gd name="T0" fmla="*/ 162 w 162"/>
                <a:gd name="T1" fmla="*/ 24 h 48"/>
                <a:gd name="T2" fmla="*/ 162 w 162"/>
                <a:gd name="T3" fmla="*/ 24 h 48"/>
                <a:gd name="T4" fmla="*/ 160 w 162"/>
                <a:gd name="T5" fmla="*/ 14 h 48"/>
                <a:gd name="T6" fmla="*/ 154 w 162"/>
                <a:gd name="T7" fmla="*/ 6 h 48"/>
                <a:gd name="T8" fmla="*/ 144 w 162"/>
                <a:gd name="T9" fmla="*/ 2 h 48"/>
                <a:gd name="T10" fmla="*/ 132 w 162"/>
                <a:gd name="T11" fmla="*/ 0 h 48"/>
                <a:gd name="T12" fmla="*/ 0 w 162"/>
                <a:gd name="T13" fmla="*/ 0 h 48"/>
                <a:gd name="T14" fmla="*/ 0 w 162"/>
                <a:gd name="T15" fmla="*/ 48 h 48"/>
                <a:gd name="T16" fmla="*/ 132 w 162"/>
                <a:gd name="T17" fmla="*/ 48 h 48"/>
                <a:gd name="T18" fmla="*/ 132 w 162"/>
                <a:gd name="T19" fmla="*/ 48 h 48"/>
                <a:gd name="T20" fmla="*/ 144 w 162"/>
                <a:gd name="T21" fmla="*/ 46 h 48"/>
                <a:gd name="T22" fmla="*/ 154 w 162"/>
                <a:gd name="T23" fmla="*/ 42 h 48"/>
                <a:gd name="T24" fmla="*/ 160 w 162"/>
                <a:gd name="T25" fmla="*/ 34 h 48"/>
                <a:gd name="T26" fmla="*/ 162 w 162"/>
                <a:gd name="T27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48">
                  <a:moveTo>
                    <a:pt x="162" y="24"/>
                  </a:moveTo>
                  <a:lnTo>
                    <a:pt x="162" y="24"/>
                  </a:lnTo>
                  <a:lnTo>
                    <a:pt x="160" y="14"/>
                  </a:lnTo>
                  <a:lnTo>
                    <a:pt x="154" y="6"/>
                  </a:lnTo>
                  <a:lnTo>
                    <a:pt x="144" y="2"/>
                  </a:lnTo>
                  <a:lnTo>
                    <a:pt x="132" y="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44" y="46"/>
                  </a:lnTo>
                  <a:lnTo>
                    <a:pt x="154" y="42"/>
                  </a:lnTo>
                  <a:lnTo>
                    <a:pt x="160" y="34"/>
                  </a:lnTo>
                  <a:lnTo>
                    <a:pt x="162" y="2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013"/>
            </a:p>
          </p:txBody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xmlns="" id="{A20EBFEB-A2FA-43F1-B9D6-952DE096D3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4321176" y="-2532063"/>
              <a:ext cx="271463" cy="79375"/>
            </a:xfrm>
            <a:custGeom>
              <a:avLst/>
              <a:gdLst>
                <a:gd name="T0" fmla="*/ 171 w 171"/>
                <a:gd name="T1" fmla="*/ 26 h 50"/>
                <a:gd name="T2" fmla="*/ 171 w 171"/>
                <a:gd name="T3" fmla="*/ 26 h 50"/>
                <a:gd name="T4" fmla="*/ 169 w 171"/>
                <a:gd name="T5" fmla="*/ 22 h 50"/>
                <a:gd name="T6" fmla="*/ 167 w 171"/>
                <a:gd name="T7" fmla="*/ 16 h 50"/>
                <a:gd name="T8" fmla="*/ 165 w 171"/>
                <a:gd name="T9" fmla="*/ 12 h 50"/>
                <a:gd name="T10" fmla="*/ 160 w 171"/>
                <a:gd name="T11" fmla="*/ 8 h 50"/>
                <a:gd name="T12" fmla="*/ 148 w 171"/>
                <a:gd name="T13" fmla="*/ 2 h 50"/>
                <a:gd name="T14" fmla="*/ 132 w 171"/>
                <a:gd name="T15" fmla="*/ 0 h 50"/>
                <a:gd name="T16" fmla="*/ 0 w 171"/>
                <a:gd name="T17" fmla="*/ 0 h 50"/>
                <a:gd name="T18" fmla="*/ 0 w 171"/>
                <a:gd name="T19" fmla="*/ 50 h 50"/>
                <a:gd name="T20" fmla="*/ 128 w 171"/>
                <a:gd name="T21" fmla="*/ 50 h 50"/>
                <a:gd name="T22" fmla="*/ 128 w 171"/>
                <a:gd name="T23" fmla="*/ 50 h 50"/>
                <a:gd name="T24" fmla="*/ 146 w 171"/>
                <a:gd name="T25" fmla="*/ 48 h 50"/>
                <a:gd name="T26" fmla="*/ 158 w 171"/>
                <a:gd name="T27" fmla="*/ 44 h 50"/>
                <a:gd name="T28" fmla="*/ 165 w 171"/>
                <a:gd name="T29" fmla="*/ 40 h 50"/>
                <a:gd name="T30" fmla="*/ 167 w 171"/>
                <a:gd name="T31" fmla="*/ 36 h 50"/>
                <a:gd name="T32" fmla="*/ 169 w 171"/>
                <a:gd name="T33" fmla="*/ 32 h 50"/>
                <a:gd name="T34" fmla="*/ 171 w 171"/>
                <a:gd name="T3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1" h="50">
                  <a:moveTo>
                    <a:pt x="171" y="26"/>
                  </a:moveTo>
                  <a:lnTo>
                    <a:pt x="171" y="26"/>
                  </a:lnTo>
                  <a:lnTo>
                    <a:pt x="169" y="22"/>
                  </a:lnTo>
                  <a:lnTo>
                    <a:pt x="167" y="16"/>
                  </a:lnTo>
                  <a:lnTo>
                    <a:pt x="165" y="12"/>
                  </a:lnTo>
                  <a:lnTo>
                    <a:pt x="160" y="8"/>
                  </a:lnTo>
                  <a:lnTo>
                    <a:pt x="148" y="2"/>
                  </a:lnTo>
                  <a:lnTo>
                    <a:pt x="132" y="0"/>
                  </a:lnTo>
                  <a:lnTo>
                    <a:pt x="0" y="0"/>
                  </a:lnTo>
                  <a:lnTo>
                    <a:pt x="0" y="50"/>
                  </a:lnTo>
                  <a:lnTo>
                    <a:pt x="128" y="50"/>
                  </a:lnTo>
                  <a:lnTo>
                    <a:pt x="128" y="50"/>
                  </a:lnTo>
                  <a:lnTo>
                    <a:pt x="146" y="48"/>
                  </a:lnTo>
                  <a:lnTo>
                    <a:pt x="158" y="44"/>
                  </a:lnTo>
                  <a:lnTo>
                    <a:pt x="165" y="40"/>
                  </a:lnTo>
                  <a:lnTo>
                    <a:pt x="167" y="36"/>
                  </a:lnTo>
                  <a:lnTo>
                    <a:pt x="169" y="32"/>
                  </a:lnTo>
                  <a:lnTo>
                    <a:pt x="171" y="2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013"/>
            </a:p>
          </p:txBody>
        </p:sp>
        <p:sp>
          <p:nvSpPr>
            <p:cNvPr id="58" name="Freeform 26">
              <a:extLst>
                <a:ext uri="{FF2B5EF4-FFF2-40B4-BE49-F238E27FC236}">
                  <a16:creationId xmlns:a16="http://schemas.microsoft.com/office/drawing/2014/main" xmlns="" id="{751C8FA7-5F84-468A-8B6B-B24C9B6393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3906838" y="-2720975"/>
              <a:ext cx="381000" cy="328612"/>
            </a:xfrm>
            <a:custGeom>
              <a:avLst/>
              <a:gdLst>
                <a:gd name="T0" fmla="*/ 240 w 240"/>
                <a:gd name="T1" fmla="*/ 66 h 207"/>
                <a:gd name="T2" fmla="*/ 240 w 240"/>
                <a:gd name="T3" fmla="*/ 66 h 207"/>
                <a:gd name="T4" fmla="*/ 240 w 240"/>
                <a:gd name="T5" fmla="*/ 80 h 207"/>
                <a:gd name="T6" fmla="*/ 236 w 240"/>
                <a:gd name="T7" fmla="*/ 93 h 207"/>
                <a:gd name="T8" fmla="*/ 230 w 240"/>
                <a:gd name="T9" fmla="*/ 103 h 207"/>
                <a:gd name="T10" fmla="*/ 220 w 240"/>
                <a:gd name="T11" fmla="*/ 113 h 207"/>
                <a:gd name="T12" fmla="*/ 210 w 240"/>
                <a:gd name="T13" fmla="*/ 121 h 207"/>
                <a:gd name="T14" fmla="*/ 196 w 240"/>
                <a:gd name="T15" fmla="*/ 125 h 207"/>
                <a:gd name="T16" fmla="*/ 180 w 240"/>
                <a:gd name="T17" fmla="*/ 129 h 207"/>
                <a:gd name="T18" fmla="*/ 162 w 240"/>
                <a:gd name="T19" fmla="*/ 131 h 207"/>
                <a:gd name="T20" fmla="*/ 42 w 240"/>
                <a:gd name="T21" fmla="*/ 131 h 207"/>
                <a:gd name="T22" fmla="*/ 42 w 240"/>
                <a:gd name="T23" fmla="*/ 207 h 207"/>
                <a:gd name="T24" fmla="*/ 0 w 240"/>
                <a:gd name="T25" fmla="*/ 207 h 207"/>
                <a:gd name="T26" fmla="*/ 0 w 240"/>
                <a:gd name="T27" fmla="*/ 0 h 207"/>
                <a:gd name="T28" fmla="*/ 168 w 240"/>
                <a:gd name="T29" fmla="*/ 0 h 207"/>
                <a:gd name="T30" fmla="*/ 168 w 240"/>
                <a:gd name="T31" fmla="*/ 0 h 207"/>
                <a:gd name="T32" fmla="*/ 184 w 240"/>
                <a:gd name="T33" fmla="*/ 0 h 207"/>
                <a:gd name="T34" fmla="*/ 198 w 240"/>
                <a:gd name="T35" fmla="*/ 4 h 207"/>
                <a:gd name="T36" fmla="*/ 210 w 240"/>
                <a:gd name="T37" fmla="*/ 10 h 207"/>
                <a:gd name="T38" fmla="*/ 222 w 240"/>
                <a:gd name="T39" fmla="*/ 18 h 207"/>
                <a:gd name="T40" fmla="*/ 230 w 240"/>
                <a:gd name="T41" fmla="*/ 26 h 207"/>
                <a:gd name="T42" fmla="*/ 236 w 240"/>
                <a:gd name="T43" fmla="*/ 38 h 207"/>
                <a:gd name="T44" fmla="*/ 240 w 240"/>
                <a:gd name="T45" fmla="*/ 52 h 207"/>
                <a:gd name="T46" fmla="*/ 240 w 240"/>
                <a:gd name="T47" fmla="*/ 66 h 207"/>
                <a:gd name="T48" fmla="*/ 200 w 240"/>
                <a:gd name="T49" fmla="*/ 66 h 207"/>
                <a:gd name="T50" fmla="*/ 200 w 240"/>
                <a:gd name="T51" fmla="*/ 66 h 207"/>
                <a:gd name="T52" fmla="*/ 198 w 240"/>
                <a:gd name="T53" fmla="*/ 58 h 207"/>
                <a:gd name="T54" fmla="*/ 198 w 240"/>
                <a:gd name="T55" fmla="*/ 52 h 207"/>
                <a:gd name="T56" fmla="*/ 194 w 240"/>
                <a:gd name="T57" fmla="*/ 48 h 207"/>
                <a:gd name="T58" fmla="*/ 190 w 240"/>
                <a:gd name="T59" fmla="*/ 44 h 207"/>
                <a:gd name="T60" fmla="*/ 184 w 240"/>
                <a:gd name="T61" fmla="*/ 40 h 207"/>
                <a:gd name="T62" fmla="*/ 178 w 240"/>
                <a:gd name="T63" fmla="*/ 38 h 207"/>
                <a:gd name="T64" fmla="*/ 160 w 240"/>
                <a:gd name="T65" fmla="*/ 36 h 207"/>
                <a:gd name="T66" fmla="*/ 42 w 240"/>
                <a:gd name="T67" fmla="*/ 36 h 207"/>
                <a:gd name="T68" fmla="*/ 42 w 240"/>
                <a:gd name="T69" fmla="*/ 93 h 207"/>
                <a:gd name="T70" fmla="*/ 162 w 240"/>
                <a:gd name="T71" fmla="*/ 93 h 207"/>
                <a:gd name="T72" fmla="*/ 162 w 240"/>
                <a:gd name="T73" fmla="*/ 93 h 207"/>
                <a:gd name="T74" fmla="*/ 178 w 240"/>
                <a:gd name="T75" fmla="*/ 92 h 207"/>
                <a:gd name="T76" fmla="*/ 184 w 240"/>
                <a:gd name="T77" fmla="*/ 90 h 207"/>
                <a:gd name="T78" fmla="*/ 190 w 240"/>
                <a:gd name="T79" fmla="*/ 86 h 207"/>
                <a:gd name="T80" fmla="*/ 194 w 240"/>
                <a:gd name="T81" fmla="*/ 84 h 207"/>
                <a:gd name="T82" fmla="*/ 198 w 240"/>
                <a:gd name="T83" fmla="*/ 78 h 207"/>
                <a:gd name="T84" fmla="*/ 198 w 240"/>
                <a:gd name="T85" fmla="*/ 72 h 207"/>
                <a:gd name="T86" fmla="*/ 200 w 240"/>
                <a:gd name="T87" fmla="*/ 6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0" h="207">
                  <a:moveTo>
                    <a:pt x="240" y="66"/>
                  </a:moveTo>
                  <a:lnTo>
                    <a:pt x="240" y="66"/>
                  </a:lnTo>
                  <a:lnTo>
                    <a:pt x="240" y="80"/>
                  </a:lnTo>
                  <a:lnTo>
                    <a:pt x="236" y="93"/>
                  </a:lnTo>
                  <a:lnTo>
                    <a:pt x="230" y="103"/>
                  </a:lnTo>
                  <a:lnTo>
                    <a:pt x="220" y="113"/>
                  </a:lnTo>
                  <a:lnTo>
                    <a:pt x="210" y="121"/>
                  </a:lnTo>
                  <a:lnTo>
                    <a:pt x="196" y="125"/>
                  </a:lnTo>
                  <a:lnTo>
                    <a:pt x="180" y="129"/>
                  </a:lnTo>
                  <a:lnTo>
                    <a:pt x="162" y="131"/>
                  </a:lnTo>
                  <a:lnTo>
                    <a:pt x="42" y="131"/>
                  </a:lnTo>
                  <a:lnTo>
                    <a:pt x="42" y="207"/>
                  </a:lnTo>
                  <a:lnTo>
                    <a:pt x="0" y="207"/>
                  </a:lnTo>
                  <a:lnTo>
                    <a:pt x="0" y="0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84" y="0"/>
                  </a:lnTo>
                  <a:lnTo>
                    <a:pt x="198" y="4"/>
                  </a:lnTo>
                  <a:lnTo>
                    <a:pt x="210" y="10"/>
                  </a:lnTo>
                  <a:lnTo>
                    <a:pt x="222" y="18"/>
                  </a:lnTo>
                  <a:lnTo>
                    <a:pt x="230" y="26"/>
                  </a:lnTo>
                  <a:lnTo>
                    <a:pt x="236" y="38"/>
                  </a:lnTo>
                  <a:lnTo>
                    <a:pt x="240" y="52"/>
                  </a:lnTo>
                  <a:lnTo>
                    <a:pt x="240" y="66"/>
                  </a:lnTo>
                  <a:close/>
                  <a:moveTo>
                    <a:pt x="200" y="66"/>
                  </a:moveTo>
                  <a:lnTo>
                    <a:pt x="200" y="66"/>
                  </a:lnTo>
                  <a:lnTo>
                    <a:pt x="198" y="58"/>
                  </a:lnTo>
                  <a:lnTo>
                    <a:pt x="198" y="52"/>
                  </a:lnTo>
                  <a:lnTo>
                    <a:pt x="194" y="48"/>
                  </a:lnTo>
                  <a:lnTo>
                    <a:pt x="190" y="44"/>
                  </a:lnTo>
                  <a:lnTo>
                    <a:pt x="184" y="40"/>
                  </a:lnTo>
                  <a:lnTo>
                    <a:pt x="178" y="38"/>
                  </a:lnTo>
                  <a:lnTo>
                    <a:pt x="160" y="36"/>
                  </a:lnTo>
                  <a:lnTo>
                    <a:pt x="42" y="36"/>
                  </a:lnTo>
                  <a:lnTo>
                    <a:pt x="42" y="93"/>
                  </a:lnTo>
                  <a:lnTo>
                    <a:pt x="162" y="93"/>
                  </a:lnTo>
                  <a:lnTo>
                    <a:pt x="162" y="93"/>
                  </a:lnTo>
                  <a:lnTo>
                    <a:pt x="178" y="92"/>
                  </a:lnTo>
                  <a:lnTo>
                    <a:pt x="184" y="90"/>
                  </a:lnTo>
                  <a:lnTo>
                    <a:pt x="190" y="86"/>
                  </a:lnTo>
                  <a:lnTo>
                    <a:pt x="194" y="84"/>
                  </a:lnTo>
                  <a:lnTo>
                    <a:pt x="198" y="78"/>
                  </a:lnTo>
                  <a:lnTo>
                    <a:pt x="198" y="72"/>
                  </a:lnTo>
                  <a:lnTo>
                    <a:pt x="200" y="66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013"/>
            </a:p>
          </p:txBody>
        </p:sp>
        <p:sp>
          <p:nvSpPr>
            <p:cNvPr id="59" name="Freeform 27">
              <a:extLst>
                <a:ext uri="{FF2B5EF4-FFF2-40B4-BE49-F238E27FC236}">
                  <a16:creationId xmlns:a16="http://schemas.microsoft.com/office/drawing/2014/main" xmlns="" id="{2CAC6587-5516-43BF-837D-C52AE0B66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3906838" y="-2720975"/>
              <a:ext cx="381000" cy="328612"/>
            </a:xfrm>
            <a:custGeom>
              <a:avLst/>
              <a:gdLst>
                <a:gd name="T0" fmla="*/ 240 w 240"/>
                <a:gd name="T1" fmla="*/ 66 h 207"/>
                <a:gd name="T2" fmla="*/ 240 w 240"/>
                <a:gd name="T3" fmla="*/ 66 h 207"/>
                <a:gd name="T4" fmla="*/ 240 w 240"/>
                <a:gd name="T5" fmla="*/ 80 h 207"/>
                <a:gd name="T6" fmla="*/ 236 w 240"/>
                <a:gd name="T7" fmla="*/ 93 h 207"/>
                <a:gd name="T8" fmla="*/ 230 w 240"/>
                <a:gd name="T9" fmla="*/ 103 h 207"/>
                <a:gd name="T10" fmla="*/ 220 w 240"/>
                <a:gd name="T11" fmla="*/ 113 h 207"/>
                <a:gd name="T12" fmla="*/ 210 w 240"/>
                <a:gd name="T13" fmla="*/ 121 h 207"/>
                <a:gd name="T14" fmla="*/ 196 w 240"/>
                <a:gd name="T15" fmla="*/ 125 h 207"/>
                <a:gd name="T16" fmla="*/ 180 w 240"/>
                <a:gd name="T17" fmla="*/ 129 h 207"/>
                <a:gd name="T18" fmla="*/ 162 w 240"/>
                <a:gd name="T19" fmla="*/ 131 h 207"/>
                <a:gd name="T20" fmla="*/ 42 w 240"/>
                <a:gd name="T21" fmla="*/ 131 h 207"/>
                <a:gd name="T22" fmla="*/ 42 w 240"/>
                <a:gd name="T23" fmla="*/ 207 h 207"/>
                <a:gd name="T24" fmla="*/ 0 w 240"/>
                <a:gd name="T25" fmla="*/ 207 h 207"/>
                <a:gd name="T26" fmla="*/ 0 w 240"/>
                <a:gd name="T27" fmla="*/ 0 h 207"/>
                <a:gd name="T28" fmla="*/ 168 w 240"/>
                <a:gd name="T29" fmla="*/ 0 h 207"/>
                <a:gd name="T30" fmla="*/ 168 w 240"/>
                <a:gd name="T31" fmla="*/ 0 h 207"/>
                <a:gd name="T32" fmla="*/ 184 w 240"/>
                <a:gd name="T33" fmla="*/ 0 h 207"/>
                <a:gd name="T34" fmla="*/ 198 w 240"/>
                <a:gd name="T35" fmla="*/ 4 h 207"/>
                <a:gd name="T36" fmla="*/ 210 w 240"/>
                <a:gd name="T37" fmla="*/ 10 h 207"/>
                <a:gd name="T38" fmla="*/ 222 w 240"/>
                <a:gd name="T39" fmla="*/ 18 h 207"/>
                <a:gd name="T40" fmla="*/ 230 w 240"/>
                <a:gd name="T41" fmla="*/ 26 h 207"/>
                <a:gd name="T42" fmla="*/ 236 w 240"/>
                <a:gd name="T43" fmla="*/ 38 h 207"/>
                <a:gd name="T44" fmla="*/ 240 w 240"/>
                <a:gd name="T45" fmla="*/ 52 h 207"/>
                <a:gd name="T46" fmla="*/ 240 w 240"/>
                <a:gd name="T47" fmla="*/ 6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0" h="207">
                  <a:moveTo>
                    <a:pt x="240" y="66"/>
                  </a:moveTo>
                  <a:lnTo>
                    <a:pt x="240" y="66"/>
                  </a:lnTo>
                  <a:lnTo>
                    <a:pt x="240" y="80"/>
                  </a:lnTo>
                  <a:lnTo>
                    <a:pt x="236" y="93"/>
                  </a:lnTo>
                  <a:lnTo>
                    <a:pt x="230" y="103"/>
                  </a:lnTo>
                  <a:lnTo>
                    <a:pt x="220" y="113"/>
                  </a:lnTo>
                  <a:lnTo>
                    <a:pt x="210" y="121"/>
                  </a:lnTo>
                  <a:lnTo>
                    <a:pt x="196" y="125"/>
                  </a:lnTo>
                  <a:lnTo>
                    <a:pt x="180" y="129"/>
                  </a:lnTo>
                  <a:lnTo>
                    <a:pt x="162" y="131"/>
                  </a:lnTo>
                  <a:lnTo>
                    <a:pt x="42" y="131"/>
                  </a:lnTo>
                  <a:lnTo>
                    <a:pt x="42" y="207"/>
                  </a:lnTo>
                  <a:lnTo>
                    <a:pt x="0" y="207"/>
                  </a:lnTo>
                  <a:lnTo>
                    <a:pt x="0" y="0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84" y="0"/>
                  </a:lnTo>
                  <a:lnTo>
                    <a:pt x="198" y="4"/>
                  </a:lnTo>
                  <a:lnTo>
                    <a:pt x="210" y="10"/>
                  </a:lnTo>
                  <a:lnTo>
                    <a:pt x="222" y="18"/>
                  </a:lnTo>
                  <a:lnTo>
                    <a:pt x="230" y="26"/>
                  </a:lnTo>
                  <a:lnTo>
                    <a:pt x="236" y="38"/>
                  </a:lnTo>
                  <a:lnTo>
                    <a:pt x="240" y="52"/>
                  </a:lnTo>
                  <a:lnTo>
                    <a:pt x="240" y="6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013"/>
            </a:p>
          </p:txBody>
        </p:sp>
        <p:sp>
          <p:nvSpPr>
            <p:cNvPr id="60" name="Freeform 28">
              <a:extLst>
                <a:ext uri="{FF2B5EF4-FFF2-40B4-BE49-F238E27FC236}">
                  <a16:creationId xmlns:a16="http://schemas.microsoft.com/office/drawing/2014/main" xmlns="" id="{1BDE6280-A2AD-4FB4-B855-210B019BE5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3840163" y="-2663825"/>
              <a:ext cx="250825" cy="90487"/>
            </a:xfrm>
            <a:custGeom>
              <a:avLst/>
              <a:gdLst>
                <a:gd name="T0" fmla="*/ 158 w 158"/>
                <a:gd name="T1" fmla="*/ 30 h 57"/>
                <a:gd name="T2" fmla="*/ 158 w 158"/>
                <a:gd name="T3" fmla="*/ 30 h 57"/>
                <a:gd name="T4" fmla="*/ 156 w 158"/>
                <a:gd name="T5" fmla="*/ 22 h 57"/>
                <a:gd name="T6" fmla="*/ 156 w 158"/>
                <a:gd name="T7" fmla="*/ 16 h 57"/>
                <a:gd name="T8" fmla="*/ 152 w 158"/>
                <a:gd name="T9" fmla="*/ 12 h 57"/>
                <a:gd name="T10" fmla="*/ 148 w 158"/>
                <a:gd name="T11" fmla="*/ 8 h 57"/>
                <a:gd name="T12" fmla="*/ 142 w 158"/>
                <a:gd name="T13" fmla="*/ 4 h 57"/>
                <a:gd name="T14" fmla="*/ 136 w 158"/>
                <a:gd name="T15" fmla="*/ 2 h 57"/>
                <a:gd name="T16" fmla="*/ 118 w 158"/>
                <a:gd name="T17" fmla="*/ 0 h 57"/>
                <a:gd name="T18" fmla="*/ 0 w 158"/>
                <a:gd name="T19" fmla="*/ 0 h 57"/>
                <a:gd name="T20" fmla="*/ 0 w 158"/>
                <a:gd name="T21" fmla="*/ 57 h 57"/>
                <a:gd name="T22" fmla="*/ 120 w 158"/>
                <a:gd name="T23" fmla="*/ 57 h 57"/>
                <a:gd name="T24" fmla="*/ 120 w 158"/>
                <a:gd name="T25" fmla="*/ 57 h 57"/>
                <a:gd name="T26" fmla="*/ 136 w 158"/>
                <a:gd name="T27" fmla="*/ 56 h 57"/>
                <a:gd name="T28" fmla="*/ 142 w 158"/>
                <a:gd name="T29" fmla="*/ 54 h 57"/>
                <a:gd name="T30" fmla="*/ 148 w 158"/>
                <a:gd name="T31" fmla="*/ 50 h 57"/>
                <a:gd name="T32" fmla="*/ 152 w 158"/>
                <a:gd name="T33" fmla="*/ 48 h 57"/>
                <a:gd name="T34" fmla="*/ 156 w 158"/>
                <a:gd name="T35" fmla="*/ 42 h 57"/>
                <a:gd name="T36" fmla="*/ 156 w 158"/>
                <a:gd name="T37" fmla="*/ 36 h 57"/>
                <a:gd name="T38" fmla="*/ 158 w 158"/>
                <a:gd name="T39" fmla="*/ 3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8" h="57">
                  <a:moveTo>
                    <a:pt x="158" y="30"/>
                  </a:moveTo>
                  <a:lnTo>
                    <a:pt x="158" y="30"/>
                  </a:lnTo>
                  <a:lnTo>
                    <a:pt x="156" y="22"/>
                  </a:lnTo>
                  <a:lnTo>
                    <a:pt x="156" y="16"/>
                  </a:lnTo>
                  <a:lnTo>
                    <a:pt x="152" y="12"/>
                  </a:lnTo>
                  <a:lnTo>
                    <a:pt x="148" y="8"/>
                  </a:lnTo>
                  <a:lnTo>
                    <a:pt x="142" y="4"/>
                  </a:lnTo>
                  <a:lnTo>
                    <a:pt x="136" y="2"/>
                  </a:lnTo>
                  <a:lnTo>
                    <a:pt x="118" y="0"/>
                  </a:lnTo>
                  <a:lnTo>
                    <a:pt x="0" y="0"/>
                  </a:lnTo>
                  <a:lnTo>
                    <a:pt x="0" y="57"/>
                  </a:lnTo>
                  <a:lnTo>
                    <a:pt x="120" y="57"/>
                  </a:lnTo>
                  <a:lnTo>
                    <a:pt x="120" y="57"/>
                  </a:lnTo>
                  <a:lnTo>
                    <a:pt x="136" y="56"/>
                  </a:lnTo>
                  <a:lnTo>
                    <a:pt x="142" y="54"/>
                  </a:lnTo>
                  <a:lnTo>
                    <a:pt x="148" y="50"/>
                  </a:lnTo>
                  <a:lnTo>
                    <a:pt x="152" y="48"/>
                  </a:lnTo>
                  <a:lnTo>
                    <a:pt x="156" y="42"/>
                  </a:lnTo>
                  <a:lnTo>
                    <a:pt x="156" y="36"/>
                  </a:lnTo>
                  <a:lnTo>
                    <a:pt x="158" y="3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013"/>
            </a:p>
          </p:txBody>
        </p:sp>
        <p:sp>
          <p:nvSpPr>
            <p:cNvPr id="61" name="Freeform 29">
              <a:extLst>
                <a:ext uri="{FF2B5EF4-FFF2-40B4-BE49-F238E27FC236}">
                  <a16:creationId xmlns:a16="http://schemas.microsoft.com/office/drawing/2014/main" xmlns="" id="{58511708-9D57-4769-9884-E52566E1DA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3475038" y="-2733675"/>
              <a:ext cx="415925" cy="347662"/>
            </a:xfrm>
            <a:custGeom>
              <a:avLst/>
              <a:gdLst>
                <a:gd name="T0" fmla="*/ 224 w 262"/>
                <a:gd name="T1" fmla="*/ 70 h 219"/>
                <a:gd name="T2" fmla="*/ 188 w 262"/>
                <a:gd name="T3" fmla="*/ 46 h 219"/>
                <a:gd name="T4" fmla="*/ 140 w 262"/>
                <a:gd name="T5" fmla="*/ 38 h 219"/>
                <a:gd name="T6" fmla="*/ 118 w 262"/>
                <a:gd name="T7" fmla="*/ 38 h 219"/>
                <a:gd name="T8" fmla="*/ 82 w 262"/>
                <a:gd name="T9" fmla="*/ 50 h 219"/>
                <a:gd name="T10" fmla="*/ 58 w 262"/>
                <a:gd name="T11" fmla="*/ 68 h 219"/>
                <a:gd name="T12" fmla="*/ 44 w 262"/>
                <a:gd name="T13" fmla="*/ 96 h 219"/>
                <a:gd name="T14" fmla="*/ 42 w 262"/>
                <a:gd name="T15" fmla="*/ 109 h 219"/>
                <a:gd name="T16" fmla="*/ 48 w 262"/>
                <a:gd name="T17" fmla="*/ 139 h 219"/>
                <a:gd name="T18" fmla="*/ 68 w 262"/>
                <a:gd name="T19" fmla="*/ 163 h 219"/>
                <a:gd name="T20" fmla="*/ 98 w 262"/>
                <a:gd name="T21" fmla="*/ 179 h 219"/>
                <a:gd name="T22" fmla="*/ 140 w 262"/>
                <a:gd name="T23" fmla="*/ 183 h 219"/>
                <a:gd name="T24" fmla="*/ 164 w 262"/>
                <a:gd name="T25" fmla="*/ 181 h 219"/>
                <a:gd name="T26" fmla="*/ 188 w 262"/>
                <a:gd name="T27" fmla="*/ 175 h 219"/>
                <a:gd name="T28" fmla="*/ 206 w 262"/>
                <a:gd name="T29" fmla="*/ 165 h 219"/>
                <a:gd name="T30" fmla="*/ 224 w 262"/>
                <a:gd name="T31" fmla="*/ 149 h 219"/>
                <a:gd name="T32" fmla="*/ 260 w 262"/>
                <a:gd name="T33" fmla="*/ 169 h 219"/>
                <a:gd name="T34" fmla="*/ 234 w 262"/>
                <a:gd name="T35" fmla="*/ 191 h 219"/>
                <a:gd name="T36" fmla="*/ 206 w 262"/>
                <a:gd name="T37" fmla="*/ 207 h 219"/>
                <a:gd name="T38" fmla="*/ 174 w 262"/>
                <a:gd name="T39" fmla="*/ 217 h 219"/>
                <a:gd name="T40" fmla="*/ 138 w 262"/>
                <a:gd name="T41" fmla="*/ 219 h 219"/>
                <a:gd name="T42" fmla="*/ 108 w 262"/>
                <a:gd name="T43" fmla="*/ 217 h 219"/>
                <a:gd name="T44" fmla="*/ 58 w 262"/>
                <a:gd name="T45" fmla="*/ 201 h 219"/>
                <a:gd name="T46" fmla="*/ 30 w 262"/>
                <a:gd name="T47" fmla="*/ 181 h 219"/>
                <a:gd name="T48" fmla="*/ 16 w 262"/>
                <a:gd name="T49" fmla="*/ 163 h 219"/>
                <a:gd name="T50" fmla="*/ 6 w 262"/>
                <a:gd name="T51" fmla="*/ 143 h 219"/>
                <a:gd name="T52" fmla="*/ 0 w 262"/>
                <a:gd name="T53" fmla="*/ 121 h 219"/>
                <a:gd name="T54" fmla="*/ 0 w 262"/>
                <a:gd name="T55" fmla="*/ 109 h 219"/>
                <a:gd name="T56" fmla="*/ 2 w 262"/>
                <a:gd name="T57" fmla="*/ 86 h 219"/>
                <a:gd name="T58" fmla="*/ 10 w 262"/>
                <a:gd name="T59" fmla="*/ 64 h 219"/>
                <a:gd name="T60" fmla="*/ 24 w 262"/>
                <a:gd name="T61" fmla="*/ 46 h 219"/>
                <a:gd name="T62" fmla="*/ 44 w 262"/>
                <a:gd name="T63" fmla="*/ 28 h 219"/>
                <a:gd name="T64" fmla="*/ 62 w 262"/>
                <a:gd name="T65" fmla="*/ 16 h 219"/>
                <a:gd name="T66" fmla="*/ 110 w 262"/>
                <a:gd name="T67" fmla="*/ 2 h 219"/>
                <a:gd name="T68" fmla="*/ 136 w 262"/>
                <a:gd name="T69" fmla="*/ 0 h 219"/>
                <a:gd name="T70" fmla="*/ 174 w 262"/>
                <a:gd name="T71" fmla="*/ 4 h 219"/>
                <a:gd name="T72" fmla="*/ 206 w 262"/>
                <a:gd name="T73" fmla="*/ 14 h 219"/>
                <a:gd name="T74" fmla="*/ 236 w 262"/>
                <a:gd name="T75" fmla="*/ 32 h 219"/>
                <a:gd name="T76" fmla="*/ 262 w 262"/>
                <a:gd name="T77" fmla="*/ 5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2" h="219">
                  <a:moveTo>
                    <a:pt x="224" y="70"/>
                  </a:moveTo>
                  <a:lnTo>
                    <a:pt x="224" y="70"/>
                  </a:lnTo>
                  <a:lnTo>
                    <a:pt x="208" y="56"/>
                  </a:lnTo>
                  <a:lnTo>
                    <a:pt x="188" y="46"/>
                  </a:lnTo>
                  <a:lnTo>
                    <a:pt x="164" y="40"/>
                  </a:lnTo>
                  <a:lnTo>
                    <a:pt x="140" y="38"/>
                  </a:lnTo>
                  <a:lnTo>
                    <a:pt x="140" y="38"/>
                  </a:lnTo>
                  <a:lnTo>
                    <a:pt x="118" y="38"/>
                  </a:lnTo>
                  <a:lnTo>
                    <a:pt x="98" y="42"/>
                  </a:lnTo>
                  <a:lnTo>
                    <a:pt x="82" y="50"/>
                  </a:lnTo>
                  <a:lnTo>
                    <a:pt x="68" y="58"/>
                  </a:lnTo>
                  <a:lnTo>
                    <a:pt x="58" y="68"/>
                  </a:lnTo>
                  <a:lnTo>
                    <a:pt x="48" y="82"/>
                  </a:lnTo>
                  <a:lnTo>
                    <a:pt x="44" y="96"/>
                  </a:lnTo>
                  <a:lnTo>
                    <a:pt x="42" y="109"/>
                  </a:lnTo>
                  <a:lnTo>
                    <a:pt x="42" y="109"/>
                  </a:lnTo>
                  <a:lnTo>
                    <a:pt x="44" y="125"/>
                  </a:lnTo>
                  <a:lnTo>
                    <a:pt x="48" y="139"/>
                  </a:lnTo>
                  <a:lnTo>
                    <a:pt x="58" y="153"/>
                  </a:lnTo>
                  <a:lnTo>
                    <a:pt x="68" y="163"/>
                  </a:lnTo>
                  <a:lnTo>
                    <a:pt x="82" y="171"/>
                  </a:lnTo>
                  <a:lnTo>
                    <a:pt x="98" y="179"/>
                  </a:lnTo>
                  <a:lnTo>
                    <a:pt x="118" y="183"/>
                  </a:lnTo>
                  <a:lnTo>
                    <a:pt x="140" y="183"/>
                  </a:lnTo>
                  <a:lnTo>
                    <a:pt x="140" y="183"/>
                  </a:lnTo>
                  <a:lnTo>
                    <a:pt x="164" y="181"/>
                  </a:lnTo>
                  <a:lnTo>
                    <a:pt x="176" y="179"/>
                  </a:lnTo>
                  <a:lnTo>
                    <a:pt x="188" y="175"/>
                  </a:lnTo>
                  <a:lnTo>
                    <a:pt x="198" y="171"/>
                  </a:lnTo>
                  <a:lnTo>
                    <a:pt x="206" y="165"/>
                  </a:lnTo>
                  <a:lnTo>
                    <a:pt x="216" y="157"/>
                  </a:lnTo>
                  <a:lnTo>
                    <a:pt x="224" y="149"/>
                  </a:lnTo>
                  <a:lnTo>
                    <a:pt x="260" y="169"/>
                  </a:lnTo>
                  <a:lnTo>
                    <a:pt x="260" y="169"/>
                  </a:lnTo>
                  <a:lnTo>
                    <a:pt x="248" y="181"/>
                  </a:lnTo>
                  <a:lnTo>
                    <a:pt x="234" y="191"/>
                  </a:lnTo>
                  <a:lnTo>
                    <a:pt x="220" y="201"/>
                  </a:lnTo>
                  <a:lnTo>
                    <a:pt x="206" y="207"/>
                  </a:lnTo>
                  <a:lnTo>
                    <a:pt x="192" y="213"/>
                  </a:lnTo>
                  <a:lnTo>
                    <a:pt x="174" y="217"/>
                  </a:lnTo>
                  <a:lnTo>
                    <a:pt x="158" y="219"/>
                  </a:lnTo>
                  <a:lnTo>
                    <a:pt x="138" y="219"/>
                  </a:lnTo>
                  <a:lnTo>
                    <a:pt x="138" y="219"/>
                  </a:lnTo>
                  <a:lnTo>
                    <a:pt x="108" y="217"/>
                  </a:lnTo>
                  <a:lnTo>
                    <a:pt x="82" y="211"/>
                  </a:lnTo>
                  <a:lnTo>
                    <a:pt x="58" y="201"/>
                  </a:lnTo>
                  <a:lnTo>
                    <a:pt x="38" y="189"/>
                  </a:lnTo>
                  <a:lnTo>
                    <a:pt x="30" y="181"/>
                  </a:lnTo>
                  <a:lnTo>
                    <a:pt x="22" y="173"/>
                  </a:lnTo>
                  <a:lnTo>
                    <a:pt x="16" y="163"/>
                  </a:lnTo>
                  <a:lnTo>
                    <a:pt x="10" y="153"/>
                  </a:lnTo>
                  <a:lnTo>
                    <a:pt x="6" y="143"/>
                  </a:lnTo>
                  <a:lnTo>
                    <a:pt x="2" y="133"/>
                  </a:lnTo>
                  <a:lnTo>
                    <a:pt x="0" y="121"/>
                  </a:lnTo>
                  <a:lnTo>
                    <a:pt x="0" y="109"/>
                  </a:lnTo>
                  <a:lnTo>
                    <a:pt x="0" y="109"/>
                  </a:lnTo>
                  <a:lnTo>
                    <a:pt x="0" y="98"/>
                  </a:lnTo>
                  <a:lnTo>
                    <a:pt x="2" y="86"/>
                  </a:lnTo>
                  <a:lnTo>
                    <a:pt x="6" y="76"/>
                  </a:lnTo>
                  <a:lnTo>
                    <a:pt x="10" y="64"/>
                  </a:lnTo>
                  <a:lnTo>
                    <a:pt x="16" y="54"/>
                  </a:lnTo>
                  <a:lnTo>
                    <a:pt x="24" y="46"/>
                  </a:lnTo>
                  <a:lnTo>
                    <a:pt x="34" y="36"/>
                  </a:lnTo>
                  <a:lnTo>
                    <a:pt x="44" y="28"/>
                  </a:lnTo>
                  <a:lnTo>
                    <a:pt x="44" y="28"/>
                  </a:lnTo>
                  <a:lnTo>
                    <a:pt x="62" y="16"/>
                  </a:lnTo>
                  <a:lnTo>
                    <a:pt x="86" y="8"/>
                  </a:lnTo>
                  <a:lnTo>
                    <a:pt x="110" y="2"/>
                  </a:lnTo>
                  <a:lnTo>
                    <a:pt x="136" y="0"/>
                  </a:lnTo>
                  <a:lnTo>
                    <a:pt x="136" y="0"/>
                  </a:lnTo>
                  <a:lnTo>
                    <a:pt x="156" y="2"/>
                  </a:lnTo>
                  <a:lnTo>
                    <a:pt x="174" y="4"/>
                  </a:lnTo>
                  <a:lnTo>
                    <a:pt x="190" y="8"/>
                  </a:lnTo>
                  <a:lnTo>
                    <a:pt x="206" y="14"/>
                  </a:lnTo>
                  <a:lnTo>
                    <a:pt x="222" y="22"/>
                  </a:lnTo>
                  <a:lnTo>
                    <a:pt x="236" y="32"/>
                  </a:lnTo>
                  <a:lnTo>
                    <a:pt x="248" y="44"/>
                  </a:lnTo>
                  <a:lnTo>
                    <a:pt x="262" y="58"/>
                  </a:lnTo>
                  <a:lnTo>
                    <a:pt x="224" y="7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013"/>
            </a:p>
          </p:txBody>
        </p:sp>
        <p:sp>
          <p:nvSpPr>
            <p:cNvPr id="62" name="Freeform 30">
              <a:extLst>
                <a:ext uri="{FF2B5EF4-FFF2-40B4-BE49-F238E27FC236}">
                  <a16:creationId xmlns:a16="http://schemas.microsoft.com/office/drawing/2014/main" xmlns="" id="{673ACC04-6BB0-418A-89BD-C6CFD273F7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3475038" y="-2733675"/>
              <a:ext cx="415925" cy="347662"/>
            </a:xfrm>
            <a:custGeom>
              <a:avLst/>
              <a:gdLst>
                <a:gd name="T0" fmla="*/ 224 w 262"/>
                <a:gd name="T1" fmla="*/ 70 h 219"/>
                <a:gd name="T2" fmla="*/ 188 w 262"/>
                <a:gd name="T3" fmla="*/ 46 h 219"/>
                <a:gd name="T4" fmla="*/ 140 w 262"/>
                <a:gd name="T5" fmla="*/ 38 h 219"/>
                <a:gd name="T6" fmla="*/ 118 w 262"/>
                <a:gd name="T7" fmla="*/ 38 h 219"/>
                <a:gd name="T8" fmla="*/ 82 w 262"/>
                <a:gd name="T9" fmla="*/ 50 h 219"/>
                <a:gd name="T10" fmla="*/ 58 w 262"/>
                <a:gd name="T11" fmla="*/ 68 h 219"/>
                <a:gd name="T12" fmla="*/ 44 w 262"/>
                <a:gd name="T13" fmla="*/ 96 h 219"/>
                <a:gd name="T14" fmla="*/ 42 w 262"/>
                <a:gd name="T15" fmla="*/ 109 h 219"/>
                <a:gd name="T16" fmla="*/ 48 w 262"/>
                <a:gd name="T17" fmla="*/ 139 h 219"/>
                <a:gd name="T18" fmla="*/ 68 w 262"/>
                <a:gd name="T19" fmla="*/ 163 h 219"/>
                <a:gd name="T20" fmla="*/ 98 w 262"/>
                <a:gd name="T21" fmla="*/ 179 h 219"/>
                <a:gd name="T22" fmla="*/ 140 w 262"/>
                <a:gd name="T23" fmla="*/ 183 h 219"/>
                <a:gd name="T24" fmla="*/ 164 w 262"/>
                <a:gd name="T25" fmla="*/ 181 h 219"/>
                <a:gd name="T26" fmla="*/ 188 w 262"/>
                <a:gd name="T27" fmla="*/ 175 h 219"/>
                <a:gd name="T28" fmla="*/ 206 w 262"/>
                <a:gd name="T29" fmla="*/ 165 h 219"/>
                <a:gd name="T30" fmla="*/ 224 w 262"/>
                <a:gd name="T31" fmla="*/ 149 h 219"/>
                <a:gd name="T32" fmla="*/ 260 w 262"/>
                <a:gd name="T33" fmla="*/ 169 h 219"/>
                <a:gd name="T34" fmla="*/ 234 w 262"/>
                <a:gd name="T35" fmla="*/ 191 h 219"/>
                <a:gd name="T36" fmla="*/ 206 w 262"/>
                <a:gd name="T37" fmla="*/ 207 h 219"/>
                <a:gd name="T38" fmla="*/ 174 w 262"/>
                <a:gd name="T39" fmla="*/ 217 h 219"/>
                <a:gd name="T40" fmla="*/ 138 w 262"/>
                <a:gd name="T41" fmla="*/ 219 h 219"/>
                <a:gd name="T42" fmla="*/ 108 w 262"/>
                <a:gd name="T43" fmla="*/ 217 h 219"/>
                <a:gd name="T44" fmla="*/ 58 w 262"/>
                <a:gd name="T45" fmla="*/ 201 h 219"/>
                <a:gd name="T46" fmla="*/ 30 w 262"/>
                <a:gd name="T47" fmla="*/ 181 h 219"/>
                <a:gd name="T48" fmla="*/ 16 w 262"/>
                <a:gd name="T49" fmla="*/ 163 h 219"/>
                <a:gd name="T50" fmla="*/ 6 w 262"/>
                <a:gd name="T51" fmla="*/ 143 h 219"/>
                <a:gd name="T52" fmla="*/ 0 w 262"/>
                <a:gd name="T53" fmla="*/ 121 h 219"/>
                <a:gd name="T54" fmla="*/ 0 w 262"/>
                <a:gd name="T55" fmla="*/ 109 h 219"/>
                <a:gd name="T56" fmla="*/ 2 w 262"/>
                <a:gd name="T57" fmla="*/ 86 h 219"/>
                <a:gd name="T58" fmla="*/ 10 w 262"/>
                <a:gd name="T59" fmla="*/ 64 h 219"/>
                <a:gd name="T60" fmla="*/ 24 w 262"/>
                <a:gd name="T61" fmla="*/ 46 h 219"/>
                <a:gd name="T62" fmla="*/ 44 w 262"/>
                <a:gd name="T63" fmla="*/ 28 h 219"/>
                <a:gd name="T64" fmla="*/ 62 w 262"/>
                <a:gd name="T65" fmla="*/ 16 h 219"/>
                <a:gd name="T66" fmla="*/ 110 w 262"/>
                <a:gd name="T67" fmla="*/ 2 h 219"/>
                <a:gd name="T68" fmla="*/ 136 w 262"/>
                <a:gd name="T69" fmla="*/ 0 h 219"/>
                <a:gd name="T70" fmla="*/ 174 w 262"/>
                <a:gd name="T71" fmla="*/ 4 h 219"/>
                <a:gd name="T72" fmla="*/ 206 w 262"/>
                <a:gd name="T73" fmla="*/ 14 h 219"/>
                <a:gd name="T74" fmla="*/ 236 w 262"/>
                <a:gd name="T75" fmla="*/ 32 h 219"/>
                <a:gd name="T76" fmla="*/ 262 w 262"/>
                <a:gd name="T77" fmla="*/ 5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2" h="219">
                  <a:moveTo>
                    <a:pt x="224" y="70"/>
                  </a:moveTo>
                  <a:lnTo>
                    <a:pt x="224" y="70"/>
                  </a:lnTo>
                  <a:lnTo>
                    <a:pt x="208" y="56"/>
                  </a:lnTo>
                  <a:lnTo>
                    <a:pt x="188" y="46"/>
                  </a:lnTo>
                  <a:lnTo>
                    <a:pt x="164" y="40"/>
                  </a:lnTo>
                  <a:lnTo>
                    <a:pt x="140" y="38"/>
                  </a:lnTo>
                  <a:lnTo>
                    <a:pt x="140" y="38"/>
                  </a:lnTo>
                  <a:lnTo>
                    <a:pt x="118" y="38"/>
                  </a:lnTo>
                  <a:lnTo>
                    <a:pt x="98" y="42"/>
                  </a:lnTo>
                  <a:lnTo>
                    <a:pt x="82" y="50"/>
                  </a:lnTo>
                  <a:lnTo>
                    <a:pt x="68" y="58"/>
                  </a:lnTo>
                  <a:lnTo>
                    <a:pt x="58" y="68"/>
                  </a:lnTo>
                  <a:lnTo>
                    <a:pt x="48" y="82"/>
                  </a:lnTo>
                  <a:lnTo>
                    <a:pt x="44" y="96"/>
                  </a:lnTo>
                  <a:lnTo>
                    <a:pt x="42" y="109"/>
                  </a:lnTo>
                  <a:lnTo>
                    <a:pt x="42" y="109"/>
                  </a:lnTo>
                  <a:lnTo>
                    <a:pt x="44" y="125"/>
                  </a:lnTo>
                  <a:lnTo>
                    <a:pt x="48" y="139"/>
                  </a:lnTo>
                  <a:lnTo>
                    <a:pt x="58" y="153"/>
                  </a:lnTo>
                  <a:lnTo>
                    <a:pt x="68" y="163"/>
                  </a:lnTo>
                  <a:lnTo>
                    <a:pt x="82" y="171"/>
                  </a:lnTo>
                  <a:lnTo>
                    <a:pt x="98" y="179"/>
                  </a:lnTo>
                  <a:lnTo>
                    <a:pt x="118" y="183"/>
                  </a:lnTo>
                  <a:lnTo>
                    <a:pt x="140" y="183"/>
                  </a:lnTo>
                  <a:lnTo>
                    <a:pt x="140" y="183"/>
                  </a:lnTo>
                  <a:lnTo>
                    <a:pt x="164" y="181"/>
                  </a:lnTo>
                  <a:lnTo>
                    <a:pt x="176" y="179"/>
                  </a:lnTo>
                  <a:lnTo>
                    <a:pt x="188" y="175"/>
                  </a:lnTo>
                  <a:lnTo>
                    <a:pt x="198" y="171"/>
                  </a:lnTo>
                  <a:lnTo>
                    <a:pt x="206" y="165"/>
                  </a:lnTo>
                  <a:lnTo>
                    <a:pt x="216" y="157"/>
                  </a:lnTo>
                  <a:lnTo>
                    <a:pt x="224" y="149"/>
                  </a:lnTo>
                  <a:lnTo>
                    <a:pt x="260" y="169"/>
                  </a:lnTo>
                  <a:lnTo>
                    <a:pt x="260" y="169"/>
                  </a:lnTo>
                  <a:lnTo>
                    <a:pt x="248" y="181"/>
                  </a:lnTo>
                  <a:lnTo>
                    <a:pt x="234" y="191"/>
                  </a:lnTo>
                  <a:lnTo>
                    <a:pt x="220" y="201"/>
                  </a:lnTo>
                  <a:lnTo>
                    <a:pt x="206" y="207"/>
                  </a:lnTo>
                  <a:lnTo>
                    <a:pt x="192" y="213"/>
                  </a:lnTo>
                  <a:lnTo>
                    <a:pt x="174" y="217"/>
                  </a:lnTo>
                  <a:lnTo>
                    <a:pt x="158" y="219"/>
                  </a:lnTo>
                  <a:lnTo>
                    <a:pt x="138" y="219"/>
                  </a:lnTo>
                  <a:lnTo>
                    <a:pt x="138" y="219"/>
                  </a:lnTo>
                  <a:lnTo>
                    <a:pt x="108" y="217"/>
                  </a:lnTo>
                  <a:lnTo>
                    <a:pt x="82" y="211"/>
                  </a:lnTo>
                  <a:lnTo>
                    <a:pt x="58" y="201"/>
                  </a:lnTo>
                  <a:lnTo>
                    <a:pt x="38" y="189"/>
                  </a:lnTo>
                  <a:lnTo>
                    <a:pt x="30" y="181"/>
                  </a:lnTo>
                  <a:lnTo>
                    <a:pt x="22" y="173"/>
                  </a:lnTo>
                  <a:lnTo>
                    <a:pt x="16" y="163"/>
                  </a:lnTo>
                  <a:lnTo>
                    <a:pt x="10" y="153"/>
                  </a:lnTo>
                  <a:lnTo>
                    <a:pt x="6" y="143"/>
                  </a:lnTo>
                  <a:lnTo>
                    <a:pt x="2" y="133"/>
                  </a:lnTo>
                  <a:lnTo>
                    <a:pt x="0" y="121"/>
                  </a:lnTo>
                  <a:lnTo>
                    <a:pt x="0" y="109"/>
                  </a:lnTo>
                  <a:lnTo>
                    <a:pt x="0" y="109"/>
                  </a:lnTo>
                  <a:lnTo>
                    <a:pt x="0" y="98"/>
                  </a:lnTo>
                  <a:lnTo>
                    <a:pt x="2" y="86"/>
                  </a:lnTo>
                  <a:lnTo>
                    <a:pt x="6" y="76"/>
                  </a:lnTo>
                  <a:lnTo>
                    <a:pt x="10" y="64"/>
                  </a:lnTo>
                  <a:lnTo>
                    <a:pt x="16" y="54"/>
                  </a:lnTo>
                  <a:lnTo>
                    <a:pt x="24" y="46"/>
                  </a:lnTo>
                  <a:lnTo>
                    <a:pt x="34" y="36"/>
                  </a:lnTo>
                  <a:lnTo>
                    <a:pt x="44" y="28"/>
                  </a:lnTo>
                  <a:lnTo>
                    <a:pt x="44" y="28"/>
                  </a:lnTo>
                  <a:lnTo>
                    <a:pt x="62" y="16"/>
                  </a:lnTo>
                  <a:lnTo>
                    <a:pt x="86" y="8"/>
                  </a:lnTo>
                  <a:lnTo>
                    <a:pt x="110" y="2"/>
                  </a:lnTo>
                  <a:lnTo>
                    <a:pt x="136" y="0"/>
                  </a:lnTo>
                  <a:lnTo>
                    <a:pt x="136" y="0"/>
                  </a:lnTo>
                  <a:lnTo>
                    <a:pt x="156" y="2"/>
                  </a:lnTo>
                  <a:lnTo>
                    <a:pt x="174" y="4"/>
                  </a:lnTo>
                  <a:lnTo>
                    <a:pt x="190" y="8"/>
                  </a:lnTo>
                  <a:lnTo>
                    <a:pt x="206" y="14"/>
                  </a:lnTo>
                  <a:lnTo>
                    <a:pt x="222" y="22"/>
                  </a:lnTo>
                  <a:lnTo>
                    <a:pt x="236" y="32"/>
                  </a:lnTo>
                  <a:lnTo>
                    <a:pt x="248" y="44"/>
                  </a:lnTo>
                  <a:lnTo>
                    <a:pt x="262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013"/>
            </a:p>
          </p:txBody>
        </p:sp>
        <p:pic>
          <p:nvPicPr>
            <p:cNvPr id="63" name="Picture 31">
              <a:extLst>
                <a:ext uri="{FF2B5EF4-FFF2-40B4-BE49-F238E27FC236}">
                  <a16:creationId xmlns:a16="http://schemas.microsoft.com/office/drawing/2014/main" xmlns="" id="{F629690A-C48A-4FAD-8B61-52C6C27D1A3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374889" y="-2924178"/>
              <a:ext cx="876302" cy="693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xmlns="" id="{19BECBF1-F5E4-41A8-B496-C8875657C5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868103" cy="4868884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xmlns="" id="{97EEB03A-8791-49EA-BAAA-DCCF04B69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67680" y="1645920"/>
            <a:ext cx="3576320" cy="1087120"/>
          </a:xfrm>
          <a:solidFill>
            <a:schemeClr val="bg2"/>
          </a:solidFill>
        </p:spPr>
        <p:txBody>
          <a:bodyPr lIns="90000" tIns="0" bIns="144000" anchor="b">
            <a:normAutofit/>
          </a:bodyPr>
          <a:lstStyle>
            <a:lvl1pPr>
              <a:lnSpc>
                <a:spcPts val="2900"/>
              </a:lnSpc>
              <a:defRPr sz="2800" b="1">
                <a:latin typeface="+mj-lt"/>
                <a:cs typeface="Poppins bold" panose="02000000000000000000" pitchFamily="2" charset="0"/>
              </a:defRPr>
            </a:lvl1pPr>
          </a:lstStyle>
          <a:p>
            <a:r>
              <a:rPr lang="fr-FR" dirty="0"/>
              <a:t>Titre de la présentation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24054202-A0C2-4AC1-910B-43780D20748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67680" y="2600960"/>
            <a:ext cx="3576320" cy="520238"/>
          </a:xfrm>
          <a:solidFill>
            <a:schemeClr val="bg2"/>
          </a:solidFill>
        </p:spPr>
        <p:txBody>
          <a:bodyPr tIns="36000" bIns="72000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2"/>
                </a:solidFill>
                <a:latin typeface="+mj-lt"/>
                <a:cs typeface="Poppins bold" panose="02000000000000000000" pitchFamily="2" charset="0"/>
              </a:defRPr>
            </a:lvl1pPr>
            <a:lvl2pPr marL="34288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0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Émetteur - version</a:t>
            </a:r>
          </a:p>
        </p:txBody>
      </p:sp>
      <p:pic>
        <p:nvPicPr>
          <p:cNvPr id="67" name="Graphique 66">
            <a:extLst>
              <a:ext uri="{FF2B5EF4-FFF2-40B4-BE49-F238E27FC236}">
                <a16:creationId xmlns:a16="http://schemas.microsoft.com/office/drawing/2014/main" xmlns="" id="{0F7B14B1-83B6-43CB-8C1C-A2842C6DED7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610600" y="4893869"/>
            <a:ext cx="383495" cy="11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6482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5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mma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 37">
            <a:extLst>
              <a:ext uri="{FF2B5EF4-FFF2-40B4-BE49-F238E27FC236}">
                <a16:creationId xmlns:a16="http://schemas.microsoft.com/office/drawing/2014/main" xmlns="" id="{2D57E7CE-AD86-43CB-B9E7-90DE7E0098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5806" y="7620"/>
            <a:ext cx="2345635" cy="5143500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xmlns="" id="{5AB63131-8042-481C-9E87-0834DDD27F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0260" y="7620"/>
            <a:ext cx="9144000" cy="5143500"/>
          </a:xfrm>
          <a:prstGeom prst="rect">
            <a:avLst/>
          </a:prstGeo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5487D8DA-21C9-4C70-9523-495EC2DF31D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104154" y="985646"/>
            <a:ext cx="1856968" cy="1924773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  <a:latin typeface="Calibri" panose="020F0502020204030204" pitchFamily="34" charset="0"/>
                <a:cs typeface="Poppins bold" panose="02000000000000000000" pitchFamily="2" charset="0"/>
              </a:defRPr>
            </a:lvl1pPr>
            <a:lvl2pPr marL="342884" indent="0">
              <a:buNone/>
              <a:defRPr sz="1050"/>
            </a:lvl2pPr>
            <a:lvl3pPr marL="685766" indent="0">
              <a:buNone/>
              <a:defRPr sz="900"/>
            </a:lvl3pPr>
            <a:lvl4pPr marL="1028649" indent="0">
              <a:buNone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fr-FR" dirty="0"/>
              <a:t>Sommaire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xmlns="" id="{601818A5-295E-4977-8BD9-5A627F1AFA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1087" y="64829"/>
            <a:ext cx="1840034" cy="482861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1">
                <a:solidFill>
                  <a:schemeClr val="accent1"/>
                </a:solidFill>
                <a:latin typeface="Calibri" panose="020F0502020204030204" pitchFamily="34" charset="0"/>
                <a:cs typeface="Poppins bold" panose="02000000000000000000" pitchFamily="2" charset="0"/>
              </a:defRPr>
            </a:lvl1pPr>
            <a:lvl2pPr marL="342884" indent="0">
              <a:buFontTx/>
              <a:buNone/>
              <a:defRPr sz="900">
                <a:solidFill>
                  <a:schemeClr val="accent2"/>
                </a:solidFill>
                <a:latin typeface="Poppins bold" panose="02000000000000000000" pitchFamily="2" charset="0"/>
                <a:cs typeface="Poppins bold" panose="02000000000000000000" pitchFamily="2" charset="0"/>
              </a:defRPr>
            </a:lvl2pPr>
            <a:lvl3pPr marL="685766" indent="0">
              <a:buFontTx/>
              <a:buNone/>
              <a:defRPr sz="900">
                <a:solidFill>
                  <a:schemeClr val="accent2"/>
                </a:solidFill>
                <a:latin typeface="Poppins bold" panose="02000000000000000000" pitchFamily="2" charset="0"/>
                <a:cs typeface="Poppins bold" panose="02000000000000000000" pitchFamily="2" charset="0"/>
              </a:defRPr>
            </a:lvl3pPr>
            <a:lvl4pPr marL="1028649" indent="0">
              <a:buFontTx/>
              <a:buNone/>
              <a:defRPr sz="900">
                <a:solidFill>
                  <a:schemeClr val="accent2"/>
                </a:solidFill>
                <a:latin typeface="Poppins bold" panose="02000000000000000000" pitchFamily="2" charset="0"/>
                <a:cs typeface="Poppins bold" panose="02000000000000000000" pitchFamily="2" charset="0"/>
              </a:defRPr>
            </a:lvl4pPr>
            <a:lvl5pPr marL="1371532" indent="0">
              <a:buFontTx/>
              <a:buNone/>
              <a:defRPr sz="900">
                <a:solidFill>
                  <a:schemeClr val="accent2"/>
                </a:solidFill>
                <a:latin typeface="Poppins bold" panose="02000000000000000000" pitchFamily="2" charset="0"/>
                <a:cs typeface="Poppins bold" panose="02000000000000000000" pitchFamily="2" charset="0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  <p:sp>
        <p:nvSpPr>
          <p:cNvPr id="35" name="Espace réservé du texte 13">
            <a:extLst>
              <a:ext uri="{FF2B5EF4-FFF2-40B4-BE49-F238E27FC236}">
                <a16:creationId xmlns:a16="http://schemas.microsoft.com/office/drawing/2014/main" xmlns="" id="{4CD7DAA3-C84E-4DD4-ACEB-227095D49BA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2065" y="754379"/>
            <a:ext cx="813816" cy="768278"/>
          </a:xfrm>
          <a:solidFill>
            <a:srgbClr val="F5F5F5"/>
          </a:solidFill>
        </p:spPr>
        <p:txBody>
          <a:bodyPr lIns="0" tIns="0" rIns="0" bIns="0"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rgbClr val="52277A"/>
                </a:solidFill>
                <a:latin typeface="Calibri" panose="020F0502020204030204" pitchFamily="34" charset="0"/>
                <a:cs typeface="Poppins bold" panose="02000000000000000000" pitchFamily="2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900">
                <a:solidFill>
                  <a:srgbClr val="922A51"/>
                </a:solidFill>
              </a:defRPr>
            </a:lvl2pPr>
            <a:lvl3pPr marL="336929" indent="0">
              <a:buNone/>
              <a:defRPr sz="788">
                <a:solidFill>
                  <a:srgbClr val="922A51"/>
                </a:solidFill>
              </a:defRPr>
            </a:lvl3pPr>
            <a:lvl4pPr marL="469082" indent="-132154">
              <a:defRPr sz="750">
                <a:solidFill>
                  <a:srgbClr val="922A51"/>
                </a:solidFill>
              </a:defRPr>
            </a:lvl4pPr>
            <a:lvl5pPr>
              <a:defRPr sz="750">
                <a:solidFill>
                  <a:srgbClr val="922A51"/>
                </a:solidFill>
              </a:defRPr>
            </a:lvl5pPr>
          </a:lstStyle>
          <a:p>
            <a:pPr lvl="0"/>
            <a:r>
              <a:rPr lang="fr-FR"/>
              <a:t>1</a:t>
            </a:r>
          </a:p>
        </p:txBody>
      </p:sp>
      <p:sp>
        <p:nvSpPr>
          <p:cNvPr id="57" name="Espace réservé du texte 13">
            <a:extLst>
              <a:ext uri="{FF2B5EF4-FFF2-40B4-BE49-F238E27FC236}">
                <a16:creationId xmlns:a16="http://schemas.microsoft.com/office/drawing/2014/main" xmlns="" id="{48C2E234-AE87-4B23-9A75-85A26A20F6C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333322" y="754379"/>
            <a:ext cx="1350000" cy="432000"/>
          </a:xfrm>
          <a:solidFill>
            <a:srgbClr val="F5F5F5"/>
          </a:solidFill>
        </p:spPr>
        <p:txBody>
          <a:bodyPr lIns="108000" bIns="0" anchor="b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rgbClr val="922A51"/>
                </a:solidFill>
                <a:latin typeface="Calibri" panose="020F0502020204030204" pitchFamily="34" charset="0"/>
                <a:cs typeface="Poppins bold" panose="02000000000000000000" pitchFamily="2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900">
                <a:solidFill>
                  <a:srgbClr val="922A51"/>
                </a:solidFill>
              </a:defRPr>
            </a:lvl2pPr>
            <a:lvl3pPr marL="336929" indent="0">
              <a:buNone/>
              <a:defRPr sz="788">
                <a:solidFill>
                  <a:srgbClr val="922A51"/>
                </a:solidFill>
              </a:defRPr>
            </a:lvl3pPr>
            <a:lvl4pPr marL="469082" indent="-132154">
              <a:defRPr sz="750">
                <a:solidFill>
                  <a:srgbClr val="922A51"/>
                </a:solidFill>
              </a:defRPr>
            </a:lvl4pPr>
            <a:lvl5pPr>
              <a:defRPr sz="750">
                <a:solidFill>
                  <a:srgbClr val="922A51"/>
                </a:solidFill>
              </a:defRPr>
            </a:lvl5pPr>
          </a:lstStyle>
          <a:p>
            <a:pPr lvl="0"/>
            <a:r>
              <a:rPr lang="fr-FR"/>
              <a:t>Titre partie 1</a:t>
            </a:r>
          </a:p>
        </p:txBody>
      </p:sp>
      <p:sp>
        <p:nvSpPr>
          <p:cNvPr id="52" name="Espace réservé du texte 13">
            <a:extLst>
              <a:ext uri="{FF2B5EF4-FFF2-40B4-BE49-F238E27FC236}">
                <a16:creationId xmlns:a16="http://schemas.microsoft.com/office/drawing/2014/main" xmlns="" id="{47C7E0E9-5DFB-4F64-8D1E-820E6134413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333322" y="1157200"/>
            <a:ext cx="1350000" cy="365847"/>
          </a:xfrm>
          <a:solidFill>
            <a:srgbClr val="F5F5F5"/>
          </a:solidFill>
        </p:spPr>
        <p:txBody>
          <a:bodyPr lIns="108000" tIns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rgbClr val="922A51"/>
                </a:solidFill>
                <a:latin typeface="Calibri" panose="020F0502020204030204" pitchFamily="34" charset="0"/>
                <a:cs typeface="Poppins bold" panose="02000000000000000000" pitchFamily="2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900">
                <a:solidFill>
                  <a:srgbClr val="922A51"/>
                </a:solidFill>
              </a:defRPr>
            </a:lvl2pPr>
            <a:lvl3pPr marL="336929" indent="0">
              <a:buNone/>
              <a:defRPr sz="788">
                <a:solidFill>
                  <a:srgbClr val="922A51"/>
                </a:solidFill>
              </a:defRPr>
            </a:lvl3pPr>
            <a:lvl4pPr marL="469082" indent="-132154">
              <a:defRPr sz="750">
                <a:solidFill>
                  <a:srgbClr val="922A51"/>
                </a:solidFill>
              </a:defRPr>
            </a:lvl4pPr>
            <a:lvl5pPr>
              <a:defRPr sz="750">
                <a:solidFill>
                  <a:srgbClr val="922A51"/>
                </a:solidFill>
              </a:defRPr>
            </a:lvl5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79" name="Espace réservé du texte 13">
            <a:extLst>
              <a:ext uri="{FF2B5EF4-FFF2-40B4-BE49-F238E27FC236}">
                <a16:creationId xmlns:a16="http://schemas.microsoft.com/office/drawing/2014/main" xmlns="" id="{9FCF08C9-F2A5-4E4F-B871-1EA1BB81377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2993414" y="754379"/>
            <a:ext cx="813816" cy="768278"/>
          </a:xfrm>
          <a:solidFill>
            <a:srgbClr val="F5F5F5"/>
          </a:solidFill>
        </p:spPr>
        <p:txBody>
          <a:bodyPr lIns="0" tIns="0" rIns="0" bIns="0"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rgbClr val="52277A"/>
                </a:solidFill>
                <a:latin typeface="Calibri" panose="020F0502020204030204" pitchFamily="34" charset="0"/>
                <a:cs typeface="Poppins bold" panose="02000000000000000000" pitchFamily="2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900">
                <a:solidFill>
                  <a:srgbClr val="922A51"/>
                </a:solidFill>
              </a:defRPr>
            </a:lvl2pPr>
            <a:lvl3pPr marL="336929" indent="0">
              <a:buNone/>
              <a:defRPr sz="788">
                <a:solidFill>
                  <a:srgbClr val="922A51"/>
                </a:solidFill>
              </a:defRPr>
            </a:lvl3pPr>
            <a:lvl4pPr marL="469082" indent="-132154">
              <a:defRPr sz="750">
                <a:solidFill>
                  <a:srgbClr val="922A51"/>
                </a:solidFill>
              </a:defRPr>
            </a:lvl4pPr>
            <a:lvl5pPr>
              <a:defRPr sz="750">
                <a:solidFill>
                  <a:srgbClr val="922A51"/>
                </a:solidFill>
              </a:defRPr>
            </a:lvl5pPr>
          </a:lstStyle>
          <a:p>
            <a:pPr lvl="0"/>
            <a:r>
              <a:rPr lang="fr-FR"/>
              <a:t>5</a:t>
            </a:r>
          </a:p>
        </p:txBody>
      </p:sp>
      <p:sp>
        <p:nvSpPr>
          <p:cNvPr id="80" name="Espace réservé du texte 13">
            <a:extLst>
              <a:ext uri="{FF2B5EF4-FFF2-40B4-BE49-F238E27FC236}">
                <a16:creationId xmlns:a16="http://schemas.microsoft.com/office/drawing/2014/main" xmlns="" id="{1281FB98-0636-40CF-A193-2B0BD7483B2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814672" y="754379"/>
            <a:ext cx="1350000" cy="432000"/>
          </a:xfrm>
          <a:solidFill>
            <a:srgbClr val="F5F5F5"/>
          </a:solidFill>
        </p:spPr>
        <p:txBody>
          <a:bodyPr lIns="108000" bIns="0" anchor="b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rgbClr val="922A51"/>
                </a:solidFill>
                <a:latin typeface="Calibri" panose="020F0502020204030204" pitchFamily="34" charset="0"/>
                <a:cs typeface="Poppins bold" panose="02000000000000000000" pitchFamily="2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900">
                <a:solidFill>
                  <a:srgbClr val="922A51"/>
                </a:solidFill>
              </a:defRPr>
            </a:lvl2pPr>
            <a:lvl3pPr marL="336929" indent="0">
              <a:buNone/>
              <a:defRPr sz="788">
                <a:solidFill>
                  <a:srgbClr val="922A51"/>
                </a:solidFill>
              </a:defRPr>
            </a:lvl3pPr>
            <a:lvl4pPr marL="469082" indent="-132154">
              <a:defRPr sz="750">
                <a:solidFill>
                  <a:srgbClr val="922A51"/>
                </a:solidFill>
              </a:defRPr>
            </a:lvl4pPr>
            <a:lvl5pPr>
              <a:defRPr sz="750">
                <a:solidFill>
                  <a:srgbClr val="922A51"/>
                </a:solidFill>
              </a:defRPr>
            </a:lvl5pPr>
          </a:lstStyle>
          <a:p>
            <a:pPr lvl="0"/>
            <a:r>
              <a:rPr lang="fr-FR"/>
              <a:t>Titre partie 5</a:t>
            </a:r>
          </a:p>
        </p:txBody>
      </p:sp>
      <p:sp>
        <p:nvSpPr>
          <p:cNvPr id="81" name="Espace réservé du texte 13">
            <a:extLst>
              <a:ext uri="{FF2B5EF4-FFF2-40B4-BE49-F238E27FC236}">
                <a16:creationId xmlns:a16="http://schemas.microsoft.com/office/drawing/2014/main" xmlns="" id="{53301A03-4A2D-4409-A753-198D80723BB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814672" y="1157200"/>
            <a:ext cx="1350000" cy="365847"/>
          </a:xfrm>
          <a:solidFill>
            <a:srgbClr val="F5F5F5"/>
          </a:solidFill>
        </p:spPr>
        <p:txBody>
          <a:bodyPr lIns="108000" tIns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rgbClr val="922A51"/>
                </a:solidFill>
                <a:latin typeface="Calibri" panose="020F0502020204030204" pitchFamily="34" charset="0"/>
                <a:cs typeface="Poppins bold" panose="02000000000000000000" pitchFamily="2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900">
                <a:solidFill>
                  <a:srgbClr val="922A51"/>
                </a:solidFill>
              </a:defRPr>
            </a:lvl2pPr>
            <a:lvl3pPr marL="336929" indent="0">
              <a:buNone/>
              <a:defRPr sz="788">
                <a:solidFill>
                  <a:srgbClr val="922A51"/>
                </a:solidFill>
              </a:defRPr>
            </a:lvl3pPr>
            <a:lvl4pPr marL="469082" indent="-132154">
              <a:defRPr sz="750">
                <a:solidFill>
                  <a:srgbClr val="922A51"/>
                </a:solidFill>
              </a:defRPr>
            </a:lvl4pPr>
            <a:lvl5pPr>
              <a:defRPr sz="750">
                <a:solidFill>
                  <a:srgbClr val="922A51"/>
                </a:solidFill>
              </a:defRPr>
            </a:lvl5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84" name="Espace réservé du texte 13">
            <a:extLst>
              <a:ext uri="{FF2B5EF4-FFF2-40B4-BE49-F238E27FC236}">
                <a16:creationId xmlns:a16="http://schemas.microsoft.com/office/drawing/2014/main" xmlns="" id="{F76ECD26-1BE3-4FA3-B90D-AF921E40974B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993414" y="1709839"/>
            <a:ext cx="813816" cy="768278"/>
          </a:xfrm>
          <a:solidFill>
            <a:srgbClr val="F5F5F5"/>
          </a:solidFill>
        </p:spPr>
        <p:txBody>
          <a:bodyPr lIns="0" tIns="0" rIns="0" bIns="0"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rgbClr val="52277A"/>
                </a:solidFill>
                <a:latin typeface="Calibri" panose="020F0502020204030204" pitchFamily="34" charset="0"/>
                <a:cs typeface="Poppins bold" panose="02000000000000000000" pitchFamily="2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900">
                <a:solidFill>
                  <a:srgbClr val="922A51"/>
                </a:solidFill>
              </a:defRPr>
            </a:lvl2pPr>
            <a:lvl3pPr marL="336929" indent="0">
              <a:buNone/>
              <a:defRPr sz="788">
                <a:solidFill>
                  <a:srgbClr val="922A51"/>
                </a:solidFill>
              </a:defRPr>
            </a:lvl3pPr>
            <a:lvl4pPr marL="469082" indent="-132154">
              <a:defRPr sz="750">
                <a:solidFill>
                  <a:srgbClr val="922A51"/>
                </a:solidFill>
              </a:defRPr>
            </a:lvl4pPr>
            <a:lvl5pPr>
              <a:defRPr sz="750">
                <a:solidFill>
                  <a:srgbClr val="922A51"/>
                </a:solidFill>
              </a:defRPr>
            </a:lvl5pPr>
          </a:lstStyle>
          <a:p>
            <a:pPr lvl="0"/>
            <a:r>
              <a:rPr lang="fr-FR"/>
              <a:t>6</a:t>
            </a:r>
          </a:p>
        </p:txBody>
      </p:sp>
      <p:sp>
        <p:nvSpPr>
          <p:cNvPr id="85" name="Espace réservé du texte 13">
            <a:extLst>
              <a:ext uri="{FF2B5EF4-FFF2-40B4-BE49-F238E27FC236}">
                <a16:creationId xmlns:a16="http://schemas.microsoft.com/office/drawing/2014/main" xmlns="" id="{AA0B0DB5-E77C-4E5D-BE6B-5BF479E5844A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814672" y="1709836"/>
            <a:ext cx="1350000" cy="432000"/>
          </a:xfrm>
          <a:solidFill>
            <a:srgbClr val="F5F5F5"/>
          </a:solidFill>
        </p:spPr>
        <p:txBody>
          <a:bodyPr lIns="108000" bIns="0" anchor="b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rgbClr val="922A51"/>
                </a:solidFill>
                <a:latin typeface="Calibri" panose="020F0502020204030204" pitchFamily="34" charset="0"/>
                <a:cs typeface="Poppins bold" panose="02000000000000000000" pitchFamily="2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900">
                <a:solidFill>
                  <a:srgbClr val="922A51"/>
                </a:solidFill>
              </a:defRPr>
            </a:lvl2pPr>
            <a:lvl3pPr marL="336929" indent="0">
              <a:buNone/>
              <a:defRPr sz="788">
                <a:solidFill>
                  <a:srgbClr val="922A51"/>
                </a:solidFill>
              </a:defRPr>
            </a:lvl3pPr>
            <a:lvl4pPr marL="469082" indent="-132154">
              <a:defRPr sz="750">
                <a:solidFill>
                  <a:srgbClr val="922A51"/>
                </a:solidFill>
              </a:defRPr>
            </a:lvl4pPr>
            <a:lvl5pPr>
              <a:defRPr sz="750">
                <a:solidFill>
                  <a:srgbClr val="922A51"/>
                </a:solidFill>
              </a:defRPr>
            </a:lvl5pPr>
          </a:lstStyle>
          <a:p>
            <a:pPr lvl="0"/>
            <a:r>
              <a:rPr lang="fr-FR"/>
              <a:t>Titre partie 6</a:t>
            </a:r>
          </a:p>
        </p:txBody>
      </p:sp>
      <p:sp>
        <p:nvSpPr>
          <p:cNvPr id="86" name="Espace réservé du texte 13">
            <a:extLst>
              <a:ext uri="{FF2B5EF4-FFF2-40B4-BE49-F238E27FC236}">
                <a16:creationId xmlns:a16="http://schemas.microsoft.com/office/drawing/2014/main" xmlns="" id="{675B6AE6-9E0F-4D29-9F1D-75A6C0E1AFD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814672" y="2112269"/>
            <a:ext cx="1350000" cy="365847"/>
          </a:xfrm>
          <a:solidFill>
            <a:srgbClr val="F5F5F5"/>
          </a:solidFill>
        </p:spPr>
        <p:txBody>
          <a:bodyPr lIns="108000" tIns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rgbClr val="922A51"/>
                </a:solidFill>
                <a:latin typeface="Calibri" panose="020F0502020204030204" pitchFamily="34" charset="0"/>
                <a:cs typeface="Poppins bold" panose="02000000000000000000" pitchFamily="2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900">
                <a:solidFill>
                  <a:srgbClr val="922A51"/>
                </a:solidFill>
              </a:defRPr>
            </a:lvl2pPr>
            <a:lvl3pPr marL="336929" indent="0">
              <a:buNone/>
              <a:defRPr sz="788">
                <a:solidFill>
                  <a:srgbClr val="922A51"/>
                </a:solidFill>
              </a:defRPr>
            </a:lvl3pPr>
            <a:lvl4pPr marL="469082" indent="-132154">
              <a:defRPr sz="750">
                <a:solidFill>
                  <a:srgbClr val="922A51"/>
                </a:solidFill>
              </a:defRPr>
            </a:lvl4pPr>
            <a:lvl5pPr>
              <a:defRPr sz="750">
                <a:solidFill>
                  <a:srgbClr val="922A51"/>
                </a:solidFill>
              </a:defRPr>
            </a:lvl5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88" name="Espace réservé du texte 13">
            <a:extLst>
              <a:ext uri="{FF2B5EF4-FFF2-40B4-BE49-F238E27FC236}">
                <a16:creationId xmlns:a16="http://schemas.microsoft.com/office/drawing/2014/main" xmlns="" id="{E7237566-7ED3-4644-8E0A-A3D2249783D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993414" y="2667418"/>
            <a:ext cx="813816" cy="768278"/>
          </a:xfrm>
          <a:solidFill>
            <a:srgbClr val="F5F5F5"/>
          </a:solidFill>
        </p:spPr>
        <p:txBody>
          <a:bodyPr lIns="0" tIns="0" rIns="0" bIns="0"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rgbClr val="52277A"/>
                </a:solidFill>
                <a:latin typeface="Calibri" panose="020F0502020204030204" pitchFamily="34" charset="0"/>
                <a:cs typeface="Poppins bold" panose="02000000000000000000" pitchFamily="2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900">
                <a:solidFill>
                  <a:srgbClr val="922A51"/>
                </a:solidFill>
              </a:defRPr>
            </a:lvl2pPr>
            <a:lvl3pPr marL="336929" indent="0">
              <a:buNone/>
              <a:defRPr sz="788">
                <a:solidFill>
                  <a:srgbClr val="922A51"/>
                </a:solidFill>
              </a:defRPr>
            </a:lvl3pPr>
            <a:lvl4pPr marL="469082" indent="-132154">
              <a:defRPr sz="750">
                <a:solidFill>
                  <a:srgbClr val="922A51"/>
                </a:solidFill>
              </a:defRPr>
            </a:lvl4pPr>
            <a:lvl5pPr>
              <a:defRPr sz="750">
                <a:solidFill>
                  <a:srgbClr val="922A51"/>
                </a:solidFill>
              </a:defRPr>
            </a:lvl5pPr>
          </a:lstStyle>
          <a:p>
            <a:pPr lvl="0"/>
            <a:r>
              <a:rPr lang="fr-FR"/>
              <a:t>7</a:t>
            </a:r>
          </a:p>
        </p:txBody>
      </p:sp>
      <p:sp>
        <p:nvSpPr>
          <p:cNvPr id="89" name="Espace réservé du texte 13">
            <a:extLst>
              <a:ext uri="{FF2B5EF4-FFF2-40B4-BE49-F238E27FC236}">
                <a16:creationId xmlns:a16="http://schemas.microsoft.com/office/drawing/2014/main" xmlns="" id="{B7135141-D89B-4D96-BDDB-10F751271F0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814672" y="2667416"/>
            <a:ext cx="1350000" cy="432000"/>
          </a:xfrm>
          <a:solidFill>
            <a:srgbClr val="F5F5F5"/>
          </a:solidFill>
        </p:spPr>
        <p:txBody>
          <a:bodyPr lIns="108000" bIns="0" anchor="b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rgbClr val="922A51"/>
                </a:solidFill>
                <a:latin typeface="Calibri" panose="020F0502020204030204" pitchFamily="34" charset="0"/>
                <a:cs typeface="Poppins bold" panose="02000000000000000000" pitchFamily="2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900">
                <a:solidFill>
                  <a:srgbClr val="922A51"/>
                </a:solidFill>
              </a:defRPr>
            </a:lvl2pPr>
            <a:lvl3pPr marL="336929" indent="0">
              <a:buNone/>
              <a:defRPr sz="788">
                <a:solidFill>
                  <a:srgbClr val="922A51"/>
                </a:solidFill>
              </a:defRPr>
            </a:lvl3pPr>
            <a:lvl4pPr marL="469082" indent="-132154">
              <a:defRPr sz="750">
                <a:solidFill>
                  <a:srgbClr val="922A51"/>
                </a:solidFill>
              </a:defRPr>
            </a:lvl4pPr>
            <a:lvl5pPr>
              <a:defRPr sz="750">
                <a:solidFill>
                  <a:srgbClr val="922A51"/>
                </a:solidFill>
              </a:defRPr>
            </a:lvl5pPr>
          </a:lstStyle>
          <a:p>
            <a:pPr lvl="0"/>
            <a:r>
              <a:rPr lang="fr-FR"/>
              <a:t>Titre partie 7</a:t>
            </a:r>
          </a:p>
        </p:txBody>
      </p:sp>
      <p:sp>
        <p:nvSpPr>
          <p:cNvPr id="90" name="Espace réservé du texte 13">
            <a:extLst>
              <a:ext uri="{FF2B5EF4-FFF2-40B4-BE49-F238E27FC236}">
                <a16:creationId xmlns:a16="http://schemas.microsoft.com/office/drawing/2014/main" xmlns="" id="{DEBFC674-67B3-4B25-B888-35B673A41C3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814672" y="3069848"/>
            <a:ext cx="1350000" cy="365847"/>
          </a:xfrm>
          <a:solidFill>
            <a:srgbClr val="F5F5F5"/>
          </a:solidFill>
        </p:spPr>
        <p:txBody>
          <a:bodyPr lIns="108000" tIns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rgbClr val="922A51"/>
                </a:solidFill>
                <a:latin typeface="Calibri" panose="020F0502020204030204" pitchFamily="34" charset="0"/>
                <a:cs typeface="Poppins bold" panose="02000000000000000000" pitchFamily="2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900">
                <a:solidFill>
                  <a:srgbClr val="922A51"/>
                </a:solidFill>
              </a:defRPr>
            </a:lvl2pPr>
            <a:lvl3pPr marL="336929" indent="0">
              <a:buNone/>
              <a:defRPr sz="788">
                <a:solidFill>
                  <a:srgbClr val="922A51"/>
                </a:solidFill>
              </a:defRPr>
            </a:lvl3pPr>
            <a:lvl4pPr marL="469082" indent="-132154">
              <a:defRPr sz="750">
                <a:solidFill>
                  <a:srgbClr val="922A51"/>
                </a:solidFill>
              </a:defRPr>
            </a:lvl4pPr>
            <a:lvl5pPr>
              <a:defRPr sz="750">
                <a:solidFill>
                  <a:srgbClr val="922A51"/>
                </a:solidFill>
              </a:defRPr>
            </a:lvl5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92" name="Espace réservé du texte 13">
            <a:extLst>
              <a:ext uri="{FF2B5EF4-FFF2-40B4-BE49-F238E27FC236}">
                <a16:creationId xmlns:a16="http://schemas.microsoft.com/office/drawing/2014/main" xmlns="" id="{3AA451F6-A220-4481-BC0D-6B44EAD5A78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2993414" y="3624997"/>
            <a:ext cx="813816" cy="768278"/>
          </a:xfrm>
          <a:solidFill>
            <a:srgbClr val="F5F5F5"/>
          </a:solidFill>
        </p:spPr>
        <p:txBody>
          <a:bodyPr lIns="0" tIns="0" rIns="0" bIns="0"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rgbClr val="52277A"/>
                </a:solidFill>
                <a:latin typeface="Calibri" panose="020F0502020204030204" pitchFamily="34" charset="0"/>
                <a:cs typeface="Poppins bold" panose="02000000000000000000" pitchFamily="2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900">
                <a:solidFill>
                  <a:srgbClr val="922A51"/>
                </a:solidFill>
              </a:defRPr>
            </a:lvl2pPr>
            <a:lvl3pPr marL="336929" indent="0">
              <a:buNone/>
              <a:defRPr sz="788">
                <a:solidFill>
                  <a:srgbClr val="922A51"/>
                </a:solidFill>
              </a:defRPr>
            </a:lvl3pPr>
            <a:lvl4pPr marL="469082" indent="-132154">
              <a:defRPr sz="750">
                <a:solidFill>
                  <a:srgbClr val="922A51"/>
                </a:solidFill>
              </a:defRPr>
            </a:lvl4pPr>
            <a:lvl5pPr>
              <a:defRPr sz="750">
                <a:solidFill>
                  <a:srgbClr val="922A51"/>
                </a:solidFill>
              </a:defRPr>
            </a:lvl5pPr>
          </a:lstStyle>
          <a:p>
            <a:pPr lvl="0"/>
            <a:r>
              <a:rPr lang="fr-FR"/>
              <a:t>8</a:t>
            </a:r>
          </a:p>
        </p:txBody>
      </p:sp>
      <p:sp>
        <p:nvSpPr>
          <p:cNvPr id="93" name="Espace réservé du texte 13">
            <a:extLst>
              <a:ext uri="{FF2B5EF4-FFF2-40B4-BE49-F238E27FC236}">
                <a16:creationId xmlns:a16="http://schemas.microsoft.com/office/drawing/2014/main" xmlns="" id="{3997775E-B43E-46F2-AEEC-572C340B7900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3814672" y="3624997"/>
            <a:ext cx="1350000" cy="432000"/>
          </a:xfrm>
          <a:solidFill>
            <a:srgbClr val="F5F5F5"/>
          </a:solidFill>
        </p:spPr>
        <p:txBody>
          <a:bodyPr lIns="108000" bIns="0" anchor="b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rgbClr val="922A51"/>
                </a:solidFill>
                <a:latin typeface="Calibri" panose="020F0502020204030204" pitchFamily="34" charset="0"/>
                <a:cs typeface="Poppins bold" panose="02000000000000000000" pitchFamily="2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900">
                <a:solidFill>
                  <a:srgbClr val="922A51"/>
                </a:solidFill>
              </a:defRPr>
            </a:lvl2pPr>
            <a:lvl3pPr marL="336929" indent="0">
              <a:buNone/>
              <a:defRPr sz="788">
                <a:solidFill>
                  <a:srgbClr val="922A51"/>
                </a:solidFill>
              </a:defRPr>
            </a:lvl3pPr>
            <a:lvl4pPr marL="469082" indent="-132154">
              <a:defRPr sz="750">
                <a:solidFill>
                  <a:srgbClr val="922A51"/>
                </a:solidFill>
              </a:defRPr>
            </a:lvl4pPr>
            <a:lvl5pPr>
              <a:defRPr sz="750">
                <a:solidFill>
                  <a:srgbClr val="922A51"/>
                </a:solidFill>
              </a:defRPr>
            </a:lvl5pPr>
          </a:lstStyle>
          <a:p>
            <a:pPr lvl="0"/>
            <a:r>
              <a:rPr lang="fr-FR"/>
              <a:t>Titre partie 8</a:t>
            </a:r>
          </a:p>
        </p:txBody>
      </p:sp>
      <p:sp>
        <p:nvSpPr>
          <p:cNvPr id="94" name="Espace réservé du texte 13">
            <a:extLst>
              <a:ext uri="{FF2B5EF4-FFF2-40B4-BE49-F238E27FC236}">
                <a16:creationId xmlns:a16="http://schemas.microsoft.com/office/drawing/2014/main" xmlns="" id="{EF4DF4FA-1D43-4582-B64B-641E1F14E0CF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14672" y="4027430"/>
            <a:ext cx="1350000" cy="365847"/>
          </a:xfrm>
          <a:solidFill>
            <a:srgbClr val="F5F5F5"/>
          </a:solidFill>
        </p:spPr>
        <p:txBody>
          <a:bodyPr lIns="108000" tIns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rgbClr val="922A51"/>
                </a:solidFill>
                <a:latin typeface="Calibri" panose="020F0502020204030204" pitchFamily="34" charset="0"/>
                <a:cs typeface="Poppins bold" panose="02000000000000000000" pitchFamily="2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900">
                <a:solidFill>
                  <a:srgbClr val="922A51"/>
                </a:solidFill>
              </a:defRPr>
            </a:lvl2pPr>
            <a:lvl3pPr marL="336929" indent="0">
              <a:buNone/>
              <a:defRPr sz="788">
                <a:solidFill>
                  <a:srgbClr val="922A51"/>
                </a:solidFill>
              </a:defRPr>
            </a:lvl3pPr>
            <a:lvl4pPr marL="469082" indent="-132154">
              <a:defRPr sz="750">
                <a:solidFill>
                  <a:srgbClr val="922A51"/>
                </a:solidFill>
              </a:defRPr>
            </a:lvl4pPr>
            <a:lvl5pPr>
              <a:defRPr sz="750">
                <a:solidFill>
                  <a:srgbClr val="922A51"/>
                </a:solidFill>
              </a:defRPr>
            </a:lvl5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96" name="Espace réservé du texte 13">
            <a:extLst>
              <a:ext uri="{FF2B5EF4-FFF2-40B4-BE49-F238E27FC236}">
                <a16:creationId xmlns:a16="http://schemas.microsoft.com/office/drawing/2014/main" xmlns="" id="{A675F8B5-C8FF-4E41-AF22-D534717C876C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12065" y="3624997"/>
            <a:ext cx="813816" cy="768278"/>
          </a:xfrm>
          <a:solidFill>
            <a:srgbClr val="F5F5F5"/>
          </a:solidFill>
        </p:spPr>
        <p:txBody>
          <a:bodyPr lIns="0" tIns="0" rIns="0" bIns="0"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rgbClr val="52277A"/>
                </a:solidFill>
                <a:latin typeface="Calibri" panose="020F0502020204030204" pitchFamily="34" charset="0"/>
                <a:cs typeface="Poppins bold" panose="02000000000000000000" pitchFamily="2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900">
                <a:solidFill>
                  <a:srgbClr val="922A51"/>
                </a:solidFill>
              </a:defRPr>
            </a:lvl2pPr>
            <a:lvl3pPr marL="336929" indent="0">
              <a:buNone/>
              <a:defRPr sz="788">
                <a:solidFill>
                  <a:srgbClr val="922A51"/>
                </a:solidFill>
              </a:defRPr>
            </a:lvl3pPr>
            <a:lvl4pPr marL="469082" indent="-132154">
              <a:defRPr sz="750">
                <a:solidFill>
                  <a:srgbClr val="922A51"/>
                </a:solidFill>
              </a:defRPr>
            </a:lvl4pPr>
            <a:lvl5pPr>
              <a:defRPr sz="750">
                <a:solidFill>
                  <a:srgbClr val="922A51"/>
                </a:solidFill>
              </a:defRPr>
            </a:lvl5pPr>
          </a:lstStyle>
          <a:p>
            <a:pPr lvl="0"/>
            <a:r>
              <a:rPr lang="fr-FR"/>
              <a:t>4</a:t>
            </a:r>
          </a:p>
        </p:txBody>
      </p:sp>
      <p:sp>
        <p:nvSpPr>
          <p:cNvPr id="97" name="Espace réservé du texte 13">
            <a:extLst>
              <a:ext uri="{FF2B5EF4-FFF2-40B4-BE49-F238E27FC236}">
                <a16:creationId xmlns:a16="http://schemas.microsoft.com/office/drawing/2014/main" xmlns="" id="{EDCCEC7C-BCD8-4298-A39D-4B8820EED0DE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1333322" y="3624997"/>
            <a:ext cx="1350000" cy="432000"/>
          </a:xfrm>
          <a:solidFill>
            <a:srgbClr val="F5F5F5"/>
          </a:solidFill>
        </p:spPr>
        <p:txBody>
          <a:bodyPr lIns="108000" bIns="0" anchor="b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rgbClr val="922A51"/>
                </a:solidFill>
                <a:latin typeface="Calibri" panose="020F0502020204030204" pitchFamily="34" charset="0"/>
                <a:cs typeface="Poppins bold" panose="02000000000000000000" pitchFamily="2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900">
                <a:solidFill>
                  <a:srgbClr val="922A51"/>
                </a:solidFill>
              </a:defRPr>
            </a:lvl2pPr>
            <a:lvl3pPr marL="336929" indent="0">
              <a:buNone/>
              <a:defRPr sz="788">
                <a:solidFill>
                  <a:srgbClr val="922A51"/>
                </a:solidFill>
              </a:defRPr>
            </a:lvl3pPr>
            <a:lvl4pPr marL="469082" indent="-132154">
              <a:defRPr sz="750">
                <a:solidFill>
                  <a:srgbClr val="922A51"/>
                </a:solidFill>
              </a:defRPr>
            </a:lvl4pPr>
            <a:lvl5pPr>
              <a:defRPr sz="750">
                <a:solidFill>
                  <a:srgbClr val="922A51"/>
                </a:solidFill>
              </a:defRPr>
            </a:lvl5pPr>
          </a:lstStyle>
          <a:p>
            <a:pPr lvl="0"/>
            <a:r>
              <a:rPr lang="fr-FR"/>
              <a:t>Titre partie 4</a:t>
            </a:r>
          </a:p>
        </p:txBody>
      </p:sp>
      <p:sp>
        <p:nvSpPr>
          <p:cNvPr id="98" name="Espace réservé du texte 13">
            <a:extLst>
              <a:ext uri="{FF2B5EF4-FFF2-40B4-BE49-F238E27FC236}">
                <a16:creationId xmlns:a16="http://schemas.microsoft.com/office/drawing/2014/main" xmlns="" id="{2B944133-C5DB-4FB3-BBBC-548E9DFAA763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333322" y="4027430"/>
            <a:ext cx="1350000" cy="365847"/>
          </a:xfrm>
          <a:solidFill>
            <a:srgbClr val="F5F5F5"/>
          </a:solidFill>
        </p:spPr>
        <p:txBody>
          <a:bodyPr lIns="108000" tIns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rgbClr val="922A51"/>
                </a:solidFill>
                <a:latin typeface="Calibri" panose="020F0502020204030204" pitchFamily="34" charset="0"/>
                <a:cs typeface="Poppins bold" panose="02000000000000000000" pitchFamily="2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900">
                <a:solidFill>
                  <a:srgbClr val="922A51"/>
                </a:solidFill>
              </a:defRPr>
            </a:lvl2pPr>
            <a:lvl3pPr marL="336929" indent="0">
              <a:buNone/>
              <a:defRPr sz="788">
                <a:solidFill>
                  <a:srgbClr val="922A51"/>
                </a:solidFill>
              </a:defRPr>
            </a:lvl3pPr>
            <a:lvl4pPr marL="469082" indent="-132154">
              <a:defRPr sz="750">
                <a:solidFill>
                  <a:srgbClr val="922A51"/>
                </a:solidFill>
              </a:defRPr>
            </a:lvl4pPr>
            <a:lvl5pPr>
              <a:defRPr sz="750">
                <a:solidFill>
                  <a:srgbClr val="922A51"/>
                </a:solidFill>
              </a:defRPr>
            </a:lvl5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100" name="Espace réservé du texte 13">
            <a:extLst>
              <a:ext uri="{FF2B5EF4-FFF2-40B4-BE49-F238E27FC236}">
                <a16:creationId xmlns:a16="http://schemas.microsoft.com/office/drawing/2014/main" xmlns="" id="{D7E3952D-1080-4079-A67C-A1D242E9F6C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12065" y="2667418"/>
            <a:ext cx="813816" cy="768278"/>
          </a:xfrm>
          <a:solidFill>
            <a:srgbClr val="F5F5F5"/>
          </a:solidFill>
        </p:spPr>
        <p:txBody>
          <a:bodyPr lIns="0" tIns="0" rIns="0" bIns="0"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rgbClr val="52277A"/>
                </a:solidFill>
                <a:latin typeface="Calibri" panose="020F0502020204030204" pitchFamily="34" charset="0"/>
                <a:cs typeface="Poppins bold" panose="02000000000000000000" pitchFamily="2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900">
                <a:solidFill>
                  <a:srgbClr val="922A51"/>
                </a:solidFill>
              </a:defRPr>
            </a:lvl2pPr>
            <a:lvl3pPr marL="336929" indent="0">
              <a:buNone/>
              <a:defRPr sz="788">
                <a:solidFill>
                  <a:srgbClr val="922A51"/>
                </a:solidFill>
              </a:defRPr>
            </a:lvl3pPr>
            <a:lvl4pPr marL="469082" indent="-132154">
              <a:defRPr sz="750">
                <a:solidFill>
                  <a:srgbClr val="922A51"/>
                </a:solidFill>
              </a:defRPr>
            </a:lvl4pPr>
            <a:lvl5pPr>
              <a:defRPr sz="750">
                <a:solidFill>
                  <a:srgbClr val="922A51"/>
                </a:solidFill>
              </a:defRPr>
            </a:lvl5pPr>
          </a:lstStyle>
          <a:p>
            <a:pPr lvl="0"/>
            <a:r>
              <a:rPr lang="fr-FR"/>
              <a:t>3</a:t>
            </a:r>
          </a:p>
        </p:txBody>
      </p:sp>
      <p:sp>
        <p:nvSpPr>
          <p:cNvPr id="101" name="Espace réservé du texte 13">
            <a:extLst>
              <a:ext uri="{FF2B5EF4-FFF2-40B4-BE49-F238E27FC236}">
                <a16:creationId xmlns:a16="http://schemas.microsoft.com/office/drawing/2014/main" xmlns="" id="{91D8514D-9C03-4B2F-8BCB-5C1275E87C20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333323" y="2667416"/>
            <a:ext cx="1350000" cy="432000"/>
          </a:xfrm>
          <a:solidFill>
            <a:srgbClr val="F5F5F5"/>
          </a:solidFill>
        </p:spPr>
        <p:txBody>
          <a:bodyPr lIns="108000" bIns="0" anchor="b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rgbClr val="922A51"/>
                </a:solidFill>
                <a:latin typeface="Calibri" panose="020F0502020204030204" pitchFamily="34" charset="0"/>
                <a:cs typeface="Poppins bold" panose="02000000000000000000" pitchFamily="2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900">
                <a:solidFill>
                  <a:srgbClr val="922A51"/>
                </a:solidFill>
              </a:defRPr>
            </a:lvl2pPr>
            <a:lvl3pPr marL="336929" indent="0">
              <a:buNone/>
              <a:defRPr sz="788">
                <a:solidFill>
                  <a:srgbClr val="922A51"/>
                </a:solidFill>
              </a:defRPr>
            </a:lvl3pPr>
            <a:lvl4pPr marL="469082" indent="-132154">
              <a:defRPr sz="750">
                <a:solidFill>
                  <a:srgbClr val="922A51"/>
                </a:solidFill>
              </a:defRPr>
            </a:lvl4pPr>
            <a:lvl5pPr>
              <a:defRPr sz="750">
                <a:solidFill>
                  <a:srgbClr val="922A51"/>
                </a:solidFill>
              </a:defRPr>
            </a:lvl5pPr>
          </a:lstStyle>
          <a:p>
            <a:pPr lvl="0"/>
            <a:r>
              <a:rPr lang="fr-FR"/>
              <a:t>Titre partie 3</a:t>
            </a:r>
          </a:p>
        </p:txBody>
      </p:sp>
      <p:sp>
        <p:nvSpPr>
          <p:cNvPr id="102" name="Espace réservé du texte 13">
            <a:extLst>
              <a:ext uri="{FF2B5EF4-FFF2-40B4-BE49-F238E27FC236}">
                <a16:creationId xmlns:a16="http://schemas.microsoft.com/office/drawing/2014/main" xmlns="" id="{EB0EB3FD-7A55-439A-890A-4D85C06FFFC3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333323" y="3069848"/>
            <a:ext cx="1350000" cy="365847"/>
          </a:xfrm>
          <a:solidFill>
            <a:srgbClr val="F5F5F5"/>
          </a:solidFill>
        </p:spPr>
        <p:txBody>
          <a:bodyPr lIns="108000" tIns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rgbClr val="922A51"/>
                </a:solidFill>
                <a:latin typeface="Calibri" panose="020F0502020204030204" pitchFamily="34" charset="0"/>
                <a:cs typeface="Poppins bold" panose="02000000000000000000" pitchFamily="2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900">
                <a:solidFill>
                  <a:srgbClr val="922A51"/>
                </a:solidFill>
              </a:defRPr>
            </a:lvl2pPr>
            <a:lvl3pPr marL="336929" indent="0">
              <a:buNone/>
              <a:defRPr sz="788">
                <a:solidFill>
                  <a:srgbClr val="922A51"/>
                </a:solidFill>
              </a:defRPr>
            </a:lvl3pPr>
            <a:lvl4pPr marL="469082" indent="-132154">
              <a:defRPr sz="750">
                <a:solidFill>
                  <a:srgbClr val="922A51"/>
                </a:solidFill>
              </a:defRPr>
            </a:lvl4pPr>
            <a:lvl5pPr>
              <a:defRPr sz="750">
                <a:solidFill>
                  <a:srgbClr val="922A51"/>
                </a:solidFill>
              </a:defRPr>
            </a:lvl5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112" name="Espace réservé du texte 13">
            <a:extLst>
              <a:ext uri="{FF2B5EF4-FFF2-40B4-BE49-F238E27FC236}">
                <a16:creationId xmlns:a16="http://schemas.microsoft.com/office/drawing/2014/main" xmlns="" id="{C78FA39C-FA71-4B2C-8403-483B3170B2B7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18300" y="1709839"/>
            <a:ext cx="813816" cy="768278"/>
          </a:xfrm>
          <a:solidFill>
            <a:srgbClr val="F5F5F5"/>
          </a:solidFill>
        </p:spPr>
        <p:txBody>
          <a:bodyPr lIns="0" tIns="0" rIns="0" bIns="0"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rgbClr val="52277A"/>
                </a:solidFill>
                <a:latin typeface="Calibri" panose="020F0502020204030204" pitchFamily="34" charset="0"/>
                <a:cs typeface="Poppins bold" panose="02000000000000000000" pitchFamily="2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900">
                <a:solidFill>
                  <a:srgbClr val="922A51"/>
                </a:solidFill>
              </a:defRPr>
            </a:lvl2pPr>
            <a:lvl3pPr marL="336929" indent="0">
              <a:buNone/>
              <a:defRPr sz="788">
                <a:solidFill>
                  <a:srgbClr val="922A51"/>
                </a:solidFill>
              </a:defRPr>
            </a:lvl3pPr>
            <a:lvl4pPr marL="469082" indent="-132154">
              <a:defRPr sz="750">
                <a:solidFill>
                  <a:srgbClr val="922A51"/>
                </a:solidFill>
              </a:defRPr>
            </a:lvl4pPr>
            <a:lvl5pPr>
              <a:defRPr sz="750">
                <a:solidFill>
                  <a:srgbClr val="922A51"/>
                </a:solidFill>
              </a:defRPr>
            </a:lvl5pPr>
          </a:lstStyle>
          <a:p>
            <a:pPr lvl="0"/>
            <a:r>
              <a:rPr lang="fr-FR"/>
              <a:t>2</a:t>
            </a:r>
          </a:p>
        </p:txBody>
      </p:sp>
      <p:sp>
        <p:nvSpPr>
          <p:cNvPr id="113" name="Espace réservé du texte 13">
            <a:extLst>
              <a:ext uri="{FF2B5EF4-FFF2-40B4-BE49-F238E27FC236}">
                <a16:creationId xmlns:a16="http://schemas.microsoft.com/office/drawing/2014/main" xmlns="" id="{B318AED4-F1FD-4769-85AC-C745018D79FA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339558" y="1709836"/>
            <a:ext cx="1350000" cy="432000"/>
          </a:xfrm>
          <a:solidFill>
            <a:srgbClr val="F5F5F5"/>
          </a:solidFill>
        </p:spPr>
        <p:txBody>
          <a:bodyPr lIns="108000" bIns="0" anchor="b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rgbClr val="922A51"/>
                </a:solidFill>
                <a:latin typeface="Calibri" panose="020F0502020204030204" pitchFamily="34" charset="0"/>
                <a:cs typeface="Poppins bold" panose="02000000000000000000" pitchFamily="2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900">
                <a:solidFill>
                  <a:srgbClr val="922A51"/>
                </a:solidFill>
              </a:defRPr>
            </a:lvl2pPr>
            <a:lvl3pPr marL="336929" indent="0">
              <a:buNone/>
              <a:defRPr sz="788">
                <a:solidFill>
                  <a:srgbClr val="922A51"/>
                </a:solidFill>
              </a:defRPr>
            </a:lvl3pPr>
            <a:lvl4pPr marL="469082" indent="-132154">
              <a:defRPr sz="750">
                <a:solidFill>
                  <a:srgbClr val="922A51"/>
                </a:solidFill>
              </a:defRPr>
            </a:lvl4pPr>
            <a:lvl5pPr>
              <a:defRPr sz="750">
                <a:solidFill>
                  <a:srgbClr val="922A51"/>
                </a:solidFill>
              </a:defRPr>
            </a:lvl5pPr>
          </a:lstStyle>
          <a:p>
            <a:pPr lvl="0"/>
            <a:r>
              <a:rPr lang="fr-FR"/>
              <a:t>Titre partie 2</a:t>
            </a:r>
          </a:p>
        </p:txBody>
      </p:sp>
      <p:sp>
        <p:nvSpPr>
          <p:cNvPr id="114" name="Espace réservé du texte 13">
            <a:extLst>
              <a:ext uri="{FF2B5EF4-FFF2-40B4-BE49-F238E27FC236}">
                <a16:creationId xmlns:a16="http://schemas.microsoft.com/office/drawing/2014/main" xmlns="" id="{30E71959-C779-41B5-BF59-1D1867245BBB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339558" y="2112269"/>
            <a:ext cx="1350000" cy="365847"/>
          </a:xfrm>
          <a:solidFill>
            <a:srgbClr val="F5F5F5"/>
          </a:solidFill>
        </p:spPr>
        <p:txBody>
          <a:bodyPr lIns="108000" tIns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rgbClr val="922A51"/>
                </a:solidFill>
                <a:latin typeface="Calibri" panose="020F0502020204030204" pitchFamily="34" charset="0"/>
                <a:cs typeface="Poppins bold" panose="02000000000000000000" pitchFamily="2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900">
                <a:solidFill>
                  <a:srgbClr val="922A51"/>
                </a:solidFill>
              </a:defRPr>
            </a:lvl2pPr>
            <a:lvl3pPr marL="336929" indent="0">
              <a:buNone/>
              <a:defRPr sz="788">
                <a:solidFill>
                  <a:srgbClr val="922A51"/>
                </a:solidFill>
              </a:defRPr>
            </a:lvl3pPr>
            <a:lvl4pPr marL="469082" indent="-132154">
              <a:defRPr sz="750">
                <a:solidFill>
                  <a:srgbClr val="922A51"/>
                </a:solidFill>
              </a:defRPr>
            </a:lvl4pPr>
            <a:lvl5pPr>
              <a:defRPr sz="750">
                <a:solidFill>
                  <a:srgbClr val="922A51"/>
                </a:solidFill>
              </a:defRPr>
            </a:lvl5pPr>
          </a:lstStyle>
          <a:p>
            <a:pPr lvl="0"/>
            <a:r>
              <a:rPr lang="fr-FR"/>
              <a:t>sous-titre</a:t>
            </a:r>
          </a:p>
        </p:txBody>
      </p:sp>
      <p:pic>
        <p:nvPicPr>
          <p:cNvPr id="30" name="Picture 5">
            <a:extLst>
              <a:ext uri="{FF2B5EF4-FFF2-40B4-BE49-F238E27FC236}">
                <a16:creationId xmlns:a16="http://schemas.microsoft.com/office/drawing/2014/main" xmlns="" id="{6E83166B-8E65-418A-B6E6-FDF4471E708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72" t="6893" r="1532" b="2690"/>
          <a:stretch/>
        </p:blipFill>
        <p:spPr bwMode="auto">
          <a:xfrm>
            <a:off x="0" y="4905566"/>
            <a:ext cx="750093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44617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302" userDrawn="1">
          <p15:clr>
            <a:srgbClr val="FBAE40"/>
          </p15:clr>
        </p15:guide>
        <p15:guide id="2" pos="45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ous-titre du somma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e 24">
            <a:extLst>
              <a:ext uri="{FF2B5EF4-FFF2-40B4-BE49-F238E27FC236}">
                <a16:creationId xmlns:a16="http://schemas.microsoft.com/office/drawing/2014/main" xmlns="" id="{8CBA4453-F601-42B7-BD65-1286DD5DE12F}"/>
              </a:ext>
            </a:extLst>
          </p:cNvPr>
          <p:cNvGrpSpPr/>
          <p:nvPr userDrawn="1"/>
        </p:nvGrpSpPr>
        <p:grpSpPr>
          <a:xfrm>
            <a:off x="-143199" y="0"/>
            <a:ext cx="9132940" cy="5184000"/>
            <a:chOff x="-1" y="0"/>
            <a:chExt cx="9132940" cy="5184000"/>
          </a:xfrm>
        </p:grpSpPr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xmlns="" id="{3252B788-4461-448E-AD76-3EC45FCE4204}"/>
                </a:ext>
              </a:extLst>
            </p:cNvPr>
            <p:cNvPicPr preferRelativeResize="0">
              <a:picLocks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44655" r="12911" b="1"/>
            <a:stretch/>
          </p:blipFill>
          <p:spPr>
            <a:xfrm>
              <a:off x="-1" y="0"/>
              <a:ext cx="3880219" cy="5184000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xmlns="" id="{795CDD28-B2BD-4F41-A4E5-D07D3CDAE8B2}"/>
                </a:ext>
              </a:extLst>
            </p:cNvPr>
            <p:cNvPicPr preferRelativeResize="0">
              <a:picLocks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28608" r="12911" b="1"/>
            <a:stretch/>
          </p:blipFill>
          <p:spPr>
            <a:xfrm>
              <a:off x="3785435" y="0"/>
              <a:ext cx="5347504" cy="5184000"/>
            </a:xfrm>
            <a:prstGeom prst="rect">
              <a:avLst/>
            </a:prstGeom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31222D98-54B8-4641-B065-5B76C6078727}"/>
              </a:ext>
            </a:extLst>
          </p:cNvPr>
          <p:cNvSpPr/>
          <p:nvPr userDrawn="1"/>
        </p:nvSpPr>
        <p:spPr>
          <a:xfrm flipH="1">
            <a:off x="-33131" y="0"/>
            <a:ext cx="6959088" cy="5184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/>
          </a:p>
        </p:txBody>
      </p:sp>
      <p:sp>
        <p:nvSpPr>
          <p:cNvPr id="20" name="Espace réservé du texte 13">
            <a:extLst>
              <a:ext uri="{FF2B5EF4-FFF2-40B4-BE49-F238E27FC236}">
                <a16:creationId xmlns:a16="http://schemas.microsoft.com/office/drawing/2014/main" xmlns="" id="{92506C8F-61FD-42E6-A91E-85628CDB15B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-622807" y="495724"/>
            <a:ext cx="4023360" cy="5001260"/>
          </a:xfrm>
          <a:noFill/>
        </p:spPr>
        <p:txBody>
          <a:bodyPr lIns="396000" tIns="0" rIns="0" bIns="0"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0000" b="1">
                <a:ln w="76200">
                  <a:solidFill>
                    <a:schemeClr val="bg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Poppins bold" panose="02000000000000000000" pitchFamily="2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900">
                <a:solidFill>
                  <a:srgbClr val="922A51"/>
                </a:solidFill>
              </a:defRPr>
            </a:lvl2pPr>
            <a:lvl3pPr marL="336929" indent="0">
              <a:buNone/>
              <a:defRPr sz="788">
                <a:solidFill>
                  <a:srgbClr val="922A51"/>
                </a:solidFill>
              </a:defRPr>
            </a:lvl3pPr>
            <a:lvl4pPr marL="469082" indent="-132154">
              <a:defRPr sz="750">
                <a:solidFill>
                  <a:srgbClr val="922A51"/>
                </a:solidFill>
              </a:defRPr>
            </a:lvl4pPr>
            <a:lvl5pPr>
              <a:defRPr sz="750">
                <a:solidFill>
                  <a:srgbClr val="922A51"/>
                </a:solidFill>
              </a:defRPr>
            </a:lvl5pPr>
          </a:lstStyle>
          <a:p>
            <a:pPr lvl="0"/>
            <a:r>
              <a:rPr lang="fr-FR" dirty="0"/>
              <a:t>2</a:t>
            </a:r>
          </a:p>
        </p:txBody>
      </p:sp>
      <p:sp>
        <p:nvSpPr>
          <p:cNvPr id="37" name="Espace réservé du texte 11">
            <a:extLst>
              <a:ext uri="{FF2B5EF4-FFF2-40B4-BE49-F238E27FC236}">
                <a16:creationId xmlns:a16="http://schemas.microsoft.com/office/drawing/2014/main" xmlns="" id="{F8391822-5C74-4DD0-8EE1-0DFF99A76B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15114" y="1182932"/>
            <a:ext cx="3456000" cy="491542"/>
          </a:xfrm>
        </p:spPr>
        <p:txBody>
          <a:bodyPr lIns="72000" tIns="72000" rIns="72000" bIns="72000">
            <a:noAutofit/>
          </a:bodyPr>
          <a:lstStyle>
            <a:lvl1pPr marL="0" indent="0" algn="l">
              <a:buFontTx/>
              <a:buNone/>
              <a:defRPr lang="fr-FR" sz="1200" b="1" kern="120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Poppins bold" panose="02000000000000000000" pitchFamily="2" charset="0"/>
              </a:defRPr>
            </a:lvl1pPr>
            <a:lvl2pPr marL="342884" indent="0">
              <a:buFontTx/>
              <a:buNone/>
              <a:defRPr sz="900">
                <a:solidFill>
                  <a:schemeClr val="accent2"/>
                </a:solidFill>
                <a:latin typeface="Poppins bold" panose="02000000000000000000" pitchFamily="2" charset="0"/>
                <a:cs typeface="Poppins bold" panose="02000000000000000000" pitchFamily="2" charset="0"/>
              </a:defRPr>
            </a:lvl2pPr>
            <a:lvl3pPr marL="685766" indent="0">
              <a:buFontTx/>
              <a:buNone/>
              <a:defRPr sz="900">
                <a:solidFill>
                  <a:schemeClr val="accent2"/>
                </a:solidFill>
                <a:latin typeface="Poppins bold" panose="02000000000000000000" pitchFamily="2" charset="0"/>
                <a:cs typeface="Poppins bold" panose="02000000000000000000" pitchFamily="2" charset="0"/>
              </a:defRPr>
            </a:lvl3pPr>
            <a:lvl4pPr marL="1028649" indent="0">
              <a:buFontTx/>
              <a:buNone/>
              <a:defRPr sz="900">
                <a:solidFill>
                  <a:schemeClr val="accent2"/>
                </a:solidFill>
                <a:latin typeface="Poppins bold" panose="02000000000000000000" pitchFamily="2" charset="0"/>
                <a:cs typeface="Poppins bold" panose="02000000000000000000" pitchFamily="2" charset="0"/>
              </a:defRPr>
            </a:lvl4pPr>
            <a:lvl5pPr marL="1371532" indent="0">
              <a:buFontTx/>
              <a:buNone/>
              <a:defRPr sz="900">
                <a:solidFill>
                  <a:schemeClr val="accent2"/>
                </a:solidFill>
                <a:latin typeface="Poppins bold" panose="02000000000000000000" pitchFamily="2" charset="0"/>
                <a:cs typeface="Poppins bold" panose="02000000000000000000" pitchFamily="2" charset="0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xmlns="" id="{97EEB03A-8791-49EA-BAAA-DCCF04B69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5114" y="1678621"/>
            <a:ext cx="3456000" cy="1485000"/>
          </a:xfrm>
          <a:noFill/>
        </p:spPr>
        <p:txBody>
          <a:bodyPr lIns="72000" tIns="72000" rIns="72000" bIns="72000" anchor="b" anchorCtr="0">
            <a:normAutofit/>
          </a:bodyPr>
          <a:lstStyle>
            <a:lvl1pPr algn="l" defTabSz="685766" rtl="0" eaLnBrk="1" latinLnBrk="0" hangingPunct="1">
              <a:lnSpc>
                <a:spcPts val="2900"/>
              </a:lnSpc>
              <a:spcBef>
                <a:spcPct val="0"/>
              </a:spcBef>
              <a:buNone/>
              <a:defRPr lang="fr-FR" sz="2800" b="1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Poppins bold" panose="02000000000000000000" pitchFamily="2" charset="0"/>
              </a:defRPr>
            </a:lvl1pPr>
          </a:lstStyle>
          <a:p>
            <a:r>
              <a:rPr lang="fr-FR" dirty="0"/>
              <a:t>Cliquez </a:t>
            </a:r>
            <a:br>
              <a:rPr lang="fr-FR" dirty="0"/>
            </a:br>
            <a:r>
              <a:rPr lang="fr-FR" dirty="0"/>
              <a:t>pour ajouter </a:t>
            </a:r>
            <a:br>
              <a:rPr lang="fr-FR" dirty="0"/>
            </a:br>
            <a:r>
              <a:rPr lang="fr-FR" dirty="0"/>
              <a:t>un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24054202-A0C2-4AC1-910B-43780D20748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15114" y="3172088"/>
            <a:ext cx="3927633" cy="1168266"/>
          </a:xfrm>
        </p:spPr>
        <p:txBody>
          <a:bodyPr lIns="72000" tIns="72000" rIns="72000" bIns="72000" anchor="t" anchorCtr="0">
            <a:normAutofit/>
          </a:bodyPr>
          <a:lstStyle>
            <a:lvl1pPr marL="0" indent="0" algn="l">
              <a:lnSpc>
                <a:spcPts val="1800"/>
              </a:lnSpc>
              <a:buNone/>
              <a:defRPr sz="1800" b="1">
                <a:solidFill>
                  <a:schemeClr val="tx2"/>
                </a:solidFill>
                <a:latin typeface="Calibri" panose="020F0502020204030204" pitchFamily="34" charset="0"/>
                <a:cs typeface="Poppins bold" panose="02000000000000000000" pitchFamily="2" charset="0"/>
              </a:defRPr>
            </a:lvl1pPr>
            <a:lvl2pPr marL="34288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0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ajouter un sous-titre</a:t>
            </a: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xmlns="" id="{1FAAD8CF-3E67-417D-AE8B-5C95D2602B0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72" t="6893" r="1532" b="2690"/>
          <a:stretch/>
        </p:blipFill>
        <p:spPr bwMode="auto">
          <a:xfrm>
            <a:off x="6579280" y="2470547"/>
            <a:ext cx="750093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25467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507" userDrawn="1">
          <p15:clr>
            <a:srgbClr val="FBAE40"/>
          </p15:clr>
        </p15:guide>
        <p15:guide id="2" pos="70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ag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DBA4D3D-11A4-4E3E-8B04-AFF0E2840852}"/>
              </a:ext>
            </a:extLst>
          </p:cNvPr>
          <p:cNvSpPr/>
          <p:nvPr userDrawn="1"/>
        </p:nvSpPr>
        <p:spPr>
          <a:xfrm>
            <a:off x="6925956" y="0"/>
            <a:ext cx="2218043" cy="5184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xmlns="" id="{7F6A4E39-CE29-4968-BBA4-9AFCFEE7F438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112451" y="3158078"/>
            <a:ext cx="3759176" cy="43648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2"/>
                </a:solidFill>
                <a:latin typeface="Calibri" panose="020F0502020204030204" pitchFamily="34" charset="0"/>
                <a:cs typeface="Poppins bold" panose="02000000000000000000" pitchFamily="2" charset="0"/>
              </a:defRPr>
            </a:lvl1pPr>
            <a:lvl2pPr marL="34288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0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ajouter un sous-titre</a:t>
            </a:r>
          </a:p>
        </p:txBody>
      </p:sp>
      <p:pic>
        <p:nvPicPr>
          <p:cNvPr id="21" name="Picture 5">
            <a:extLst>
              <a:ext uri="{FF2B5EF4-FFF2-40B4-BE49-F238E27FC236}">
                <a16:creationId xmlns:a16="http://schemas.microsoft.com/office/drawing/2014/main" xmlns="" id="{A839462C-848D-4E85-874C-7D243F1DAFD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72" t="6893" r="1532" b="2690"/>
          <a:stretch/>
        </p:blipFill>
        <p:spPr bwMode="auto">
          <a:xfrm>
            <a:off x="6579280" y="2470547"/>
            <a:ext cx="750093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xmlns="" id="{F8240A09-0070-45A2-B076-F82BC87E8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5114" y="1678621"/>
            <a:ext cx="3456000" cy="1485000"/>
          </a:xfrm>
          <a:noFill/>
        </p:spPr>
        <p:txBody>
          <a:bodyPr lIns="72000" tIns="72000" rIns="72000" bIns="72000" anchor="b" anchorCtr="0">
            <a:normAutofit/>
          </a:bodyPr>
          <a:lstStyle>
            <a:lvl1pPr algn="l" defTabSz="685766" rtl="0" eaLnBrk="1" latinLnBrk="0" hangingPunct="1">
              <a:lnSpc>
                <a:spcPts val="2900"/>
              </a:lnSpc>
              <a:spcBef>
                <a:spcPct val="0"/>
              </a:spcBef>
              <a:buNone/>
              <a:defRPr lang="fr-FR" sz="2800" b="1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Poppins bold" panose="02000000000000000000" pitchFamily="2" charset="0"/>
              </a:defRPr>
            </a:lvl1pPr>
          </a:lstStyle>
          <a:p>
            <a:r>
              <a:rPr lang="fr-FR" dirty="0"/>
              <a:t>Cliquez </a:t>
            </a:r>
            <a:br>
              <a:rPr lang="fr-FR" dirty="0"/>
            </a:br>
            <a:r>
              <a:rPr lang="fr-FR" dirty="0"/>
              <a:t>pour ajouter </a:t>
            </a:r>
            <a:br>
              <a:rPr lang="fr-FR" dirty="0"/>
            </a:br>
            <a:r>
              <a:rPr lang="fr-FR" dirty="0"/>
              <a:t>un titre</a:t>
            </a:r>
          </a:p>
        </p:txBody>
      </p:sp>
      <p:sp>
        <p:nvSpPr>
          <p:cNvPr id="26" name="Espace réservé du texte 11">
            <a:extLst>
              <a:ext uri="{FF2B5EF4-FFF2-40B4-BE49-F238E27FC236}">
                <a16:creationId xmlns:a16="http://schemas.microsoft.com/office/drawing/2014/main" xmlns="" id="{C82B8E2B-A9C0-45A7-B270-4A5F74DE2B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15114" y="1182932"/>
            <a:ext cx="3456000" cy="491542"/>
          </a:xfrm>
        </p:spPr>
        <p:txBody>
          <a:bodyPr lIns="72000" tIns="72000" rIns="72000" bIns="72000">
            <a:noAutofit/>
          </a:bodyPr>
          <a:lstStyle>
            <a:lvl1pPr marL="0" indent="0" algn="l">
              <a:buFontTx/>
              <a:buNone/>
              <a:defRPr lang="fr-FR" sz="1200" b="1" kern="120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Poppins bold" panose="02000000000000000000" pitchFamily="2" charset="0"/>
              </a:defRPr>
            </a:lvl1pPr>
            <a:lvl2pPr marL="342884" indent="0">
              <a:buFontTx/>
              <a:buNone/>
              <a:defRPr sz="900">
                <a:solidFill>
                  <a:schemeClr val="accent2"/>
                </a:solidFill>
                <a:latin typeface="Poppins bold" panose="02000000000000000000" pitchFamily="2" charset="0"/>
                <a:cs typeface="Poppins bold" panose="02000000000000000000" pitchFamily="2" charset="0"/>
              </a:defRPr>
            </a:lvl2pPr>
            <a:lvl3pPr marL="685766" indent="0">
              <a:buFontTx/>
              <a:buNone/>
              <a:defRPr sz="900">
                <a:solidFill>
                  <a:schemeClr val="accent2"/>
                </a:solidFill>
                <a:latin typeface="Poppins bold" panose="02000000000000000000" pitchFamily="2" charset="0"/>
                <a:cs typeface="Poppins bold" panose="02000000000000000000" pitchFamily="2" charset="0"/>
              </a:defRPr>
            </a:lvl3pPr>
            <a:lvl4pPr marL="1028649" indent="0">
              <a:buFontTx/>
              <a:buNone/>
              <a:defRPr sz="900">
                <a:solidFill>
                  <a:schemeClr val="accent2"/>
                </a:solidFill>
                <a:latin typeface="Poppins bold" panose="02000000000000000000" pitchFamily="2" charset="0"/>
                <a:cs typeface="Poppins bold" panose="02000000000000000000" pitchFamily="2" charset="0"/>
              </a:defRPr>
            </a:lvl4pPr>
            <a:lvl5pPr marL="1371532" indent="0">
              <a:buFontTx/>
              <a:buNone/>
              <a:defRPr sz="900">
                <a:solidFill>
                  <a:schemeClr val="accent2"/>
                </a:solidFill>
                <a:latin typeface="Poppins bold" panose="02000000000000000000" pitchFamily="2" charset="0"/>
                <a:cs typeface="Poppins bold" panose="02000000000000000000" pitchFamily="2" charset="0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xmlns="" id="{C426BD4F-CAA1-4C24-B8D5-2D9E3223ED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0260" y="762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2843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xte et 1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14E11A13-1E5B-476B-A9F8-C4AD0EC471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345635" cy="5143500"/>
          </a:xfrm>
          <a:prstGeom prst="rect">
            <a:avLst/>
          </a:prstGeom>
        </p:spPr>
      </p:pic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xmlns="" id="{601818A5-295E-4977-8BD9-5A627F1AFA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53267" y="160594"/>
            <a:ext cx="6129362" cy="43200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200" b="1">
                <a:solidFill>
                  <a:schemeClr val="accent2"/>
                </a:solidFill>
                <a:latin typeface="Calibri" panose="020F0502020204030204" pitchFamily="34" charset="0"/>
                <a:cs typeface="Poppins bold" panose="02000000000000000000" pitchFamily="2" charset="0"/>
              </a:defRPr>
            </a:lvl1pPr>
            <a:lvl2pPr marL="342884" indent="0">
              <a:buFontTx/>
              <a:buNone/>
              <a:defRPr sz="900">
                <a:solidFill>
                  <a:schemeClr val="accent2"/>
                </a:solidFill>
                <a:latin typeface="Poppins bold" panose="02000000000000000000" pitchFamily="2" charset="0"/>
                <a:cs typeface="Poppins bold" panose="02000000000000000000" pitchFamily="2" charset="0"/>
              </a:defRPr>
            </a:lvl2pPr>
            <a:lvl3pPr marL="685766" indent="0">
              <a:buFontTx/>
              <a:buNone/>
              <a:defRPr sz="900">
                <a:solidFill>
                  <a:schemeClr val="accent2"/>
                </a:solidFill>
                <a:latin typeface="Poppins bold" panose="02000000000000000000" pitchFamily="2" charset="0"/>
                <a:cs typeface="Poppins bold" panose="02000000000000000000" pitchFamily="2" charset="0"/>
              </a:defRPr>
            </a:lvl3pPr>
            <a:lvl4pPr marL="1028649" indent="0">
              <a:buFontTx/>
              <a:buNone/>
              <a:defRPr sz="900">
                <a:solidFill>
                  <a:schemeClr val="accent2"/>
                </a:solidFill>
                <a:latin typeface="Poppins bold" panose="02000000000000000000" pitchFamily="2" charset="0"/>
                <a:cs typeface="Poppins bold" panose="02000000000000000000" pitchFamily="2" charset="0"/>
              </a:defRPr>
            </a:lvl4pPr>
            <a:lvl5pPr marL="1371532" indent="0">
              <a:buFontTx/>
              <a:buNone/>
              <a:defRPr sz="900">
                <a:solidFill>
                  <a:schemeClr val="accent2"/>
                </a:solidFill>
                <a:latin typeface="Poppins bold" panose="02000000000000000000" pitchFamily="2" charset="0"/>
                <a:cs typeface="Poppins bold" panose="02000000000000000000" pitchFamily="2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Espace réservé du contenu 9">
            <a:extLst>
              <a:ext uri="{FF2B5EF4-FFF2-40B4-BE49-F238E27FC236}">
                <a16:creationId xmlns:a16="http://schemas.microsoft.com/office/drawing/2014/main" xmlns="" id="{9BEFCDE2-30A2-4604-A87A-502699B39F7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853267" y="1081452"/>
            <a:ext cx="6129362" cy="3744000"/>
          </a:xfrm>
        </p:spPr>
        <p:txBody>
          <a:bodyPr>
            <a:normAutofit/>
          </a:bodyPr>
          <a:lstStyle>
            <a:lvl1pPr>
              <a:defRPr sz="1200">
                <a:latin typeface="Calibri" panose="020F0502020204030204" pitchFamily="34" charset="0"/>
              </a:defRPr>
            </a:lvl1pPr>
            <a:lvl2pPr>
              <a:defRPr sz="1200">
                <a:latin typeface="Calibri" panose="020F0502020204030204" pitchFamily="34" charset="0"/>
              </a:defRPr>
            </a:lvl2pPr>
            <a:lvl3pPr>
              <a:defRPr sz="1200">
                <a:latin typeface="Calibri" panose="020F0502020204030204" pitchFamily="34" charset="0"/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17" name="Espace réservé du numéro de diapositive 6">
            <a:extLst>
              <a:ext uri="{FF2B5EF4-FFF2-40B4-BE49-F238E27FC236}">
                <a16:creationId xmlns:a16="http://schemas.microsoft.com/office/drawing/2014/main" xmlns="" id="{536D01FD-EEC6-42C1-BE39-F43671754ED2}"/>
              </a:ext>
            </a:extLst>
          </p:cNvPr>
          <p:cNvSpPr txBox="1">
            <a:spLocks/>
          </p:cNvSpPr>
          <p:nvPr userDrawn="1"/>
        </p:nvSpPr>
        <p:spPr>
          <a:xfrm>
            <a:off x="7818120" y="4905566"/>
            <a:ext cx="1150620" cy="418275"/>
          </a:xfrm>
          <a:prstGeom prst="rect">
            <a:avLst/>
          </a:prstGeom>
        </p:spPr>
        <p:txBody>
          <a:bodyPr vert="horz" lIns="68580" tIns="34290" rIns="68580" bIns="34290" rtlCol="0" anchor="t"/>
          <a:lstStyle>
            <a:defPPr>
              <a:defRPr lang="fr-FR"/>
            </a:defPPr>
            <a:lvl1pPr marL="0" algn="r" defTabSz="914400" rtl="0" eaLnBrk="1" latinLnBrk="0" hangingPunct="1">
              <a:defRPr lang="fr-FR" sz="3200" kern="1200" smtClean="0">
                <a:solidFill>
                  <a:srgbClr val="FF0000"/>
                </a:solidFill>
                <a:latin typeface="Poppins bold" panose="02000000000000000000" pitchFamily="2" charset="0"/>
                <a:ea typeface="+mn-ea"/>
                <a:cs typeface="Poppins bold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958674-3982-48B0-8A4D-8E22907E6D49}" type="slidenum">
              <a:rPr lang="fr-FR" sz="1800" b="1" smtClean="0">
                <a:ln>
                  <a:noFill/>
                </a:ln>
                <a:solidFill>
                  <a:srgbClr val="52277A"/>
                </a:solidFill>
                <a:latin typeface="Calibri" panose="020F0502020204030204" pitchFamily="34" charset="0"/>
              </a:rPr>
              <a:pPr/>
              <a:t>‹#›</a:t>
            </a:fld>
            <a:endParaRPr lang="fr-FR" sz="1800" b="1" dirty="0">
              <a:ln>
                <a:noFill/>
              </a:ln>
              <a:solidFill>
                <a:srgbClr val="52277A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xmlns="" id="{9E11F316-9B9C-46C6-8C9A-212C9E0D4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32" y="1022183"/>
            <a:ext cx="1654893" cy="767090"/>
          </a:xfrm>
        </p:spPr>
        <p:txBody>
          <a:bodyPr tIns="90000" bIns="90000" anchor="t">
            <a:noAutofit/>
          </a:bodyPr>
          <a:lstStyle>
            <a:lvl1pPr algn="l">
              <a:lnSpc>
                <a:spcPct val="100000"/>
              </a:lnSpc>
              <a:defRPr sz="1800">
                <a:solidFill>
                  <a:schemeClr val="tx2"/>
                </a:solidFill>
                <a:latin typeface="Calibri" panose="020F0502020204030204" pitchFamily="34" charset="0"/>
                <a:cs typeface="Poppins bold" panose="020000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xmlns="" id="{29EE60ED-70B1-40B1-B759-7C44028887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7168" y="67733"/>
            <a:ext cx="1588565" cy="871610"/>
          </a:xfrm>
        </p:spPr>
        <p:txBody>
          <a:bodyPr anchor="b" anchorCtr="0">
            <a:no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Calibri" panose="020F0502020204030204" pitchFamily="34" charset="0"/>
                <a:cs typeface="Poppins bold" panose="02000000000000000000" pitchFamily="2" charset="0"/>
              </a:defRPr>
            </a:lvl1pPr>
            <a:lvl2pPr marL="342884" indent="0">
              <a:buNone/>
              <a:defRPr sz="1050"/>
            </a:lvl2pPr>
            <a:lvl3pPr marL="685766" indent="0">
              <a:buNone/>
              <a:defRPr sz="900"/>
            </a:lvl3pPr>
            <a:lvl4pPr marL="1028649" indent="0">
              <a:buNone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18" name="Espace réservé du texte 13">
            <a:extLst>
              <a:ext uri="{FF2B5EF4-FFF2-40B4-BE49-F238E27FC236}">
                <a16:creationId xmlns:a16="http://schemas.microsoft.com/office/drawing/2014/main" xmlns="" id="{3A82AC06-ED0C-46F2-9794-F3FD99EC70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9632" y="1789273"/>
            <a:ext cx="1823168" cy="3097052"/>
          </a:xfrm>
        </p:spPr>
        <p:txBody>
          <a:bodyPr>
            <a:normAutofit/>
          </a:bodyPr>
          <a:lstStyle>
            <a:lvl1pPr marL="0" indent="0" algn="l" defTabSz="685766" rtl="0" eaLnBrk="1" latinLnBrk="0" hangingPunct="1">
              <a:lnSpc>
                <a:spcPts val="1400"/>
              </a:lnSpc>
              <a:spcAft>
                <a:spcPts val="0"/>
              </a:spcAft>
              <a:buClr>
                <a:schemeClr val="tx1"/>
              </a:buClr>
              <a:buFont typeface="Poppins" panose="02000000000000000000" pitchFamily="2" charset="0"/>
              <a:buNone/>
              <a:defRPr lang="fr-FR"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182563" indent="-182563" algn="l" defTabSz="685766" rtl="0" eaLnBrk="1" latinLnBrk="0" hangingPunct="1">
              <a:lnSpc>
                <a:spcPts val="1400"/>
              </a:lnSpc>
              <a:buClr>
                <a:schemeClr val="tx1"/>
              </a:buClr>
              <a:buFont typeface="Poppins" panose="02000000000000000000" pitchFamily="2" charset="0"/>
              <a:buChar char="–"/>
              <a:defRPr lang="fr-FR"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469082" indent="-132154" algn="l" defTabSz="685766" rtl="0" eaLnBrk="1" latinLnBrk="0" hangingPunct="1">
              <a:lnSpc>
                <a:spcPts val="1400"/>
              </a:lnSpc>
              <a:buClr>
                <a:schemeClr val="tx1"/>
              </a:buClr>
              <a:buFont typeface="Poppins" panose="02000000000000000000" pitchFamily="2" charset="0"/>
              <a:buChar char="–"/>
              <a:defRPr lang="fr-FR"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469082" indent="-132154" algn="l" defTabSz="685766" rtl="0" eaLnBrk="1" latinLnBrk="0" hangingPunct="1">
              <a:lnSpc>
                <a:spcPts val="1400"/>
              </a:lnSpc>
              <a:buClr>
                <a:schemeClr val="tx1"/>
              </a:buClr>
              <a:buFont typeface="Poppins" panose="02000000000000000000" pitchFamily="2" charset="0"/>
              <a:buChar char="–"/>
              <a:defRPr lang="fr-FR"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469082" indent="-132154" algn="l" defTabSz="685766" rtl="0" eaLnBrk="1" latinLnBrk="0" hangingPunct="1">
              <a:lnSpc>
                <a:spcPts val="1400"/>
              </a:lnSpc>
              <a:buClr>
                <a:schemeClr val="tx1"/>
              </a:buClr>
              <a:buFont typeface="Poppins" panose="02000000000000000000" pitchFamily="2" charset="0"/>
              <a:buChar char="–"/>
              <a:defRPr lang="fr-FR"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xmlns="" id="{3FBC00CD-A25A-4845-8F45-86AF62CBDBB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72" t="6893" r="1532" b="2690"/>
          <a:stretch/>
        </p:blipFill>
        <p:spPr bwMode="auto">
          <a:xfrm>
            <a:off x="0" y="4905566"/>
            <a:ext cx="750093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9094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exte et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xmlns="" id="{8B4DF48D-3EB2-43CA-8A53-5B6FFBDA04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345635" cy="5143500"/>
          </a:xfrm>
          <a:prstGeom prst="rect">
            <a:avLst/>
          </a:prstGeom>
        </p:spPr>
      </p:pic>
      <p:sp>
        <p:nvSpPr>
          <p:cNvPr id="20" name="Espace réservé du contenu 9">
            <a:extLst>
              <a:ext uri="{FF2B5EF4-FFF2-40B4-BE49-F238E27FC236}">
                <a16:creationId xmlns:a16="http://schemas.microsoft.com/office/drawing/2014/main" xmlns="" id="{E8B4C3AD-E4DF-4BCA-9F6F-8E4C7E1F390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481149" y="798435"/>
            <a:ext cx="2160000" cy="18900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1" name="Espace réservé du contenu 9">
            <a:extLst>
              <a:ext uri="{FF2B5EF4-FFF2-40B4-BE49-F238E27FC236}">
                <a16:creationId xmlns:a16="http://schemas.microsoft.com/office/drawing/2014/main" xmlns="" id="{D913FF49-4215-4D68-A7A0-2D247778E5D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481149" y="2798017"/>
            <a:ext cx="4455000" cy="18900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13" name="Espace réservé du contenu 9">
            <a:extLst>
              <a:ext uri="{FF2B5EF4-FFF2-40B4-BE49-F238E27FC236}">
                <a16:creationId xmlns:a16="http://schemas.microsoft.com/office/drawing/2014/main" xmlns="" id="{FE8521C1-A21E-4D7D-B088-33570E393B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776149" y="798435"/>
            <a:ext cx="2160000" cy="18900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xmlns="" id="{8BAFB453-0295-4F74-AF3B-5AA5962F20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527099" y="160595"/>
            <a:ext cx="4456800" cy="420291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200" b="1">
                <a:solidFill>
                  <a:schemeClr val="accent2"/>
                </a:solidFill>
                <a:latin typeface="Calibri" panose="020F0502020204030204" pitchFamily="34" charset="0"/>
                <a:cs typeface="Poppins bold" panose="02000000000000000000" pitchFamily="2" charset="0"/>
              </a:defRPr>
            </a:lvl1pPr>
            <a:lvl2pPr marL="342884" indent="0">
              <a:buFontTx/>
              <a:buNone/>
              <a:defRPr sz="900">
                <a:solidFill>
                  <a:schemeClr val="accent2"/>
                </a:solidFill>
                <a:latin typeface="Poppins bold" panose="02000000000000000000" pitchFamily="2" charset="0"/>
                <a:cs typeface="Poppins bold" panose="02000000000000000000" pitchFamily="2" charset="0"/>
              </a:defRPr>
            </a:lvl2pPr>
            <a:lvl3pPr marL="685766" indent="0">
              <a:buFontTx/>
              <a:buNone/>
              <a:defRPr sz="900">
                <a:solidFill>
                  <a:schemeClr val="accent2"/>
                </a:solidFill>
                <a:latin typeface="Poppins bold" panose="02000000000000000000" pitchFamily="2" charset="0"/>
                <a:cs typeface="Poppins bold" panose="02000000000000000000" pitchFamily="2" charset="0"/>
              </a:defRPr>
            </a:lvl3pPr>
            <a:lvl4pPr marL="1028649" indent="0">
              <a:buFontTx/>
              <a:buNone/>
              <a:defRPr sz="900">
                <a:solidFill>
                  <a:schemeClr val="accent2"/>
                </a:solidFill>
                <a:latin typeface="Poppins bold" panose="02000000000000000000" pitchFamily="2" charset="0"/>
                <a:cs typeface="Poppins bold" panose="02000000000000000000" pitchFamily="2" charset="0"/>
              </a:defRPr>
            </a:lvl4pPr>
            <a:lvl5pPr marL="1371532" indent="0">
              <a:buFontTx/>
              <a:buNone/>
              <a:defRPr sz="900">
                <a:solidFill>
                  <a:schemeClr val="accent2"/>
                </a:solidFill>
                <a:latin typeface="Poppins bold" panose="02000000000000000000" pitchFamily="2" charset="0"/>
                <a:cs typeface="Poppins bold" panose="02000000000000000000" pitchFamily="2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5" name="Espace réservé du numéro de diapositive 6">
            <a:extLst>
              <a:ext uri="{FF2B5EF4-FFF2-40B4-BE49-F238E27FC236}">
                <a16:creationId xmlns:a16="http://schemas.microsoft.com/office/drawing/2014/main" xmlns="" id="{539A6DD3-3B0C-43FC-943D-F38725F9F6D7}"/>
              </a:ext>
            </a:extLst>
          </p:cNvPr>
          <p:cNvSpPr txBox="1">
            <a:spLocks/>
          </p:cNvSpPr>
          <p:nvPr userDrawn="1"/>
        </p:nvSpPr>
        <p:spPr>
          <a:xfrm>
            <a:off x="7818120" y="4905566"/>
            <a:ext cx="1150620" cy="418275"/>
          </a:xfrm>
          <a:prstGeom prst="rect">
            <a:avLst/>
          </a:prstGeom>
        </p:spPr>
        <p:txBody>
          <a:bodyPr vert="horz" lIns="68580" tIns="34290" rIns="68580" bIns="34290" rtlCol="0" anchor="t"/>
          <a:lstStyle>
            <a:defPPr>
              <a:defRPr lang="fr-FR"/>
            </a:defPPr>
            <a:lvl1pPr marL="0" algn="r" defTabSz="914400" rtl="0" eaLnBrk="1" latinLnBrk="0" hangingPunct="1">
              <a:defRPr lang="fr-FR" sz="3200" kern="1200" smtClean="0">
                <a:solidFill>
                  <a:srgbClr val="FF0000"/>
                </a:solidFill>
                <a:latin typeface="Poppins bold" panose="02000000000000000000" pitchFamily="2" charset="0"/>
                <a:ea typeface="+mn-ea"/>
                <a:cs typeface="Poppins bold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958674-3982-48B0-8A4D-8E22907E6D49}" type="slidenum">
              <a:rPr lang="fr-FR" sz="1800" b="1" smtClean="0">
                <a:ln>
                  <a:noFill/>
                </a:ln>
                <a:solidFill>
                  <a:srgbClr val="52277A"/>
                </a:solidFill>
                <a:latin typeface="Calibri" panose="020F0502020204030204" pitchFamily="34" charset="0"/>
              </a:rPr>
              <a:pPr/>
              <a:t>‹#›</a:t>
            </a:fld>
            <a:endParaRPr lang="fr-FR" sz="1800" b="1">
              <a:ln>
                <a:noFill/>
              </a:ln>
              <a:solidFill>
                <a:srgbClr val="52277A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Titre 1">
            <a:extLst>
              <a:ext uri="{FF2B5EF4-FFF2-40B4-BE49-F238E27FC236}">
                <a16:creationId xmlns:a16="http://schemas.microsoft.com/office/drawing/2014/main" xmlns="" id="{07E43242-49A6-4843-B584-1815A174C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32" y="1022183"/>
            <a:ext cx="1586101" cy="767090"/>
          </a:xfrm>
        </p:spPr>
        <p:txBody>
          <a:bodyPr tIns="90000" bIns="90000" anchor="t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  <a:latin typeface="Calibri" panose="020F0502020204030204" pitchFamily="34" charset="0"/>
                <a:cs typeface="Poppins bold" panose="020000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27" name="Espace réservé du texte 3">
            <a:extLst>
              <a:ext uri="{FF2B5EF4-FFF2-40B4-BE49-F238E27FC236}">
                <a16:creationId xmlns:a16="http://schemas.microsoft.com/office/drawing/2014/main" xmlns="" id="{5ABD8398-9C69-4E72-8AB2-69DE97A9B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7168" y="67733"/>
            <a:ext cx="1588565" cy="871610"/>
          </a:xfrm>
        </p:spPr>
        <p:txBody>
          <a:bodyPr anchor="b" anchorCtr="0">
            <a:no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Calibri" panose="020F0502020204030204" pitchFamily="34" charset="0"/>
                <a:cs typeface="Poppins bold" panose="02000000000000000000" pitchFamily="2" charset="0"/>
              </a:defRPr>
            </a:lvl1pPr>
            <a:lvl2pPr marL="342884" indent="0">
              <a:buNone/>
              <a:defRPr sz="1050"/>
            </a:lvl2pPr>
            <a:lvl3pPr marL="685766" indent="0">
              <a:buNone/>
              <a:defRPr sz="900"/>
            </a:lvl3pPr>
            <a:lvl4pPr marL="1028649" indent="0">
              <a:buNone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28" name="Espace réservé du texte 13">
            <a:extLst>
              <a:ext uri="{FF2B5EF4-FFF2-40B4-BE49-F238E27FC236}">
                <a16:creationId xmlns:a16="http://schemas.microsoft.com/office/drawing/2014/main" xmlns="" id="{804B964E-32EC-4BAF-B28C-BA6CCDAE2C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9632" y="1789273"/>
            <a:ext cx="1823168" cy="3097052"/>
          </a:xfrm>
        </p:spPr>
        <p:txBody>
          <a:bodyPr>
            <a:normAutofit/>
          </a:bodyPr>
          <a:lstStyle>
            <a:lvl1pPr marL="0" indent="0" algn="l" defTabSz="685766" rtl="0" eaLnBrk="1" latinLnBrk="0" hangingPunct="1">
              <a:lnSpc>
                <a:spcPts val="1400"/>
              </a:lnSpc>
              <a:spcAft>
                <a:spcPts val="0"/>
              </a:spcAft>
              <a:buClr>
                <a:schemeClr val="tx1"/>
              </a:buClr>
              <a:buFont typeface="Poppins" panose="02000000000000000000" pitchFamily="2" charset="0"/>
              <a:buNone/>
              <a:defRPr lang="fr-FR"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182563" indent="-182563" algn="l" defTabSz="685766" rtl="0" eaLnBrk="1" latinLnBrk="0" hangingPunct="1">
              <a:lnSpc>
                <a:spcPts val="1400"/>
              </a:lnSpc>
              <a:buClr>
                <a:schemeClr val="tx1"/>
              </a:buClr>
              <a:buFont typeface="Poppins" panose="02000000000000000000" pitchFamily="2" charset="0"/>
              <a:buChar char="–"/>
              <a:defRPr lang="fr-FR"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469082" indent="-132154" algn="l" defTabSz="685766" rtl="0" eaLnBrk="1" latinLnBrk="0" hangingPunct="1">
              <a:lnSpc>
                <a:spcPts val="1400"/>
              </a:lnSpc>
              <a:buClr>
                <a:schemeClr val="tx1"/>
              </a:buClr>
              <a:buFont typeface="Poppins" panose="02000000000000000000" pitchFamily="2" charset="0"/>
              <a:buChar char="–"/>
              <a:defRPr lang="fr-FR"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469082" indent="-132154" algn="l" defTabSz="685766" rtl="0" eaLnBrk="1" latinLnBrk="0" hangingPunct="1">
              <a:lnSpc>
                <a:spcPts val="1400"/>
              </a:lnSpc>
              <a:buClr>
                <a:schemeClr val="tx1"/>
              </a:buClr>
              <a:buFont typeface="Poppins" panose="02000000000000000000" pitchFamily="2" charset="0"/>
              <a:buChar char="–"/>
              <a:defRPr lang="fr-FR"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469082" indent="-132154" algn="l" defTabSz="685766" rtl="0" eaLnBrk="1" latinLnBrk="0" hangingPunct="1">
              <a:lnSpc>
                <a:spcPts val="1400"/>
              </a:lnSpc>
              <a:buClr>
                <a:schemeClr val="tx1"/>
              </a:buClr>
              <a:buFont typeface="Poppins" panose="02000000000000000000" pitchFamily="2" charset="0"/>
              <a:buChar char="–"/>
              <a:defRPr lang="fr-FR"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xmlns="" id="{F2945F97-414E-4F9C-8BAD-10029A3D693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72" t="6893" r="1532" b="2690"/>
          <a:stretch/>
        </p:blipFill>
        <p:spPr bwMode="auto">
          <a:xfrm>
            <a:off x="0" y="4905566"/>
            <a:ext cx="750093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5466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re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A914214D-4EE0-4C35-B507-C831F7A832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345635" cy="5143500"/>
          </a:xfrm>
          <a:prstGeom prst="rect">
            <a:avLst/>
          </a:prstGeom>
        </p:spPr>
      </p:pic>
      <p:sp>
        <p:nvSpPr>
          <p:cNvPr id="9" name="Espace réservé du texte 19">
            <a:extLst>
              <a:ext uri="{FF2B5EF4-FFF2-40B4-BE49-F238E27FC236}">
                <a16:creationId xmlns:a16="http://schemas.microsoft.com/office/drawing/2014/main" xmlns="" id="{4BA9BA0B-FBB8-44D2-9DF9-9A8456486D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27867" y="1022183"/>
            <a:ext cx="5892800" cy="3837684"/>
          </a:xfrm>
        </p:spPr>
        <p:txBody>
          <a:bodyPr>
            <a:normAutofit/>
          </a:bodyPr>
          <a:lstStyle/>
          <a:p>
            <a:r>
              <a:rPr lang="da-DK" sz="1200" dirty="0"/>
              <a:t>Lorem ipsum dolor sit amet, </a:t>
            </a:r>
            <a:br>
              <a:rPr lang="da-DK" sz="1200" dirty="0"/>
            </a:br>
            <a:r>
              <a:rPr lang="da-DK" sz="1200" dirty="0"/>
              <a:t>consectetur adipisicing elit, sed diam </a:t>
            </a:r>
            <a:br>
              <a:rPr lang="da-DK" sz="1200" dirty="0"/>
            </a:br>
            <a:r>
              <a:rPr lang="da-DK" sz="1200" dirty="0"/>
              <a:t>nonummy nibh euismod tincidunt ut </a:t>
            </a:r>
            <a:br>
              <a:rPr lang="da-DK" sz="1200" dirty="0"/>
            </a:br>
            <a:r>
              <a:rPr lang="da-DK" sz="1200" dirty="0"/>
              <a:t>laoreet dolore magna aliquam erat. 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xmlns="" id="{8CD56EA2-1397-4BDC-AE8E-444F7BA49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32" y="1022182"/>
            <a:ext cx="1586101" cy="673267"/>
          </a:xfrm>
        </p:spPr>
        <p:txBody>
          <a:bodyPr tIns="90000" bIns="90000" anchor="t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  <a:latin typeface="Calibri" panose="020F0502020204030204" pitchFamily="34" charset="0"/>
                <a:cs typeface="Poppins bold" panose="020000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xmlns="" id="{B556E995-6003-452E-833D-ED6CEED31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7168" y="67733"/>
            <a:ext cx="1588565" cy="871610"/>
          </a:xfrm>
        </p:spPr>
        <p:txBody>
          <a:bodyPr anchor="b" anchorCtr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Calibri" panose="020F0502020204030204" pitchFamily="34" charset="0"/>
                <a:cs typeface="Poppins bold" panose="02000000000000000000" pitchFamily="2" charset="0"/>
              </a:defRPr>
            </a:lvl1pPr>
            <a:lvl2pPr marL="342884" indent="0">
              <a:buNone/>
              <a:defRPr sz="1050"/>
            </a:lvl2pPr>
            <a:lvl3pPr marL="685766" indent="0">
              <a:buNone/>
              <a:defRPr sz="900"/>
            </a:lvl3pPr>
            <a:lvl4pPr marL="1028649" indent="0">
              <a:buNone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7" name="Espace réservé du texte 11">
            <a:extLst>
              <a:ext uri="{FF2B5EF4-FFF2-40B4-BE49-F238E27FC236}">
                <a16:creationId xmlns:a16="http://schemas.microsoft.com/office/drawing/2014/main" xmlns="" id="{FCE5E986-749B-4C15-AD7C-39D6189208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527099" y="160595"/>
            <a:ext cx="4456800" cy="420291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200" b="1">
                <a:solidFill>
                  <a:schemeClr val="accent2"/>
                </a:solidFill>
                <a:latin typeface="Calibri" panose="020F0502020204030204" pitchFamily="34" charset="0"/>
                <a:cs typeface="Poppins bold" panose="02000000000000000000" pitchFamily="2" charset="0"/>
              </a:defRPr>
            </a:lvl1pPr>
            <a:lvl2pPr marL="342884" indent="0">
              <a:buFontTx/>
              <a:buNone/>
              <a:defRPr sz="900">
                <a:solidFill>
                  <a:schemeClr val="accent2"/>
                </a:solidFill>
                <a:latin typeface="Poppins bold" panose="02000000000000000000" pitchFamily="2" charset="0"/>
                <a:cs typeface="Poppins bold" panose="02000000000000000000" pitchFamily="2" charset="0"/>
              </a:defRPr>
            </a:lvl2pPr>
            <a:lvl3pPr marL="685766" indent="0">
              <a:buFontTx/>
              <a:buNone/>
              <a:defRPr sz="900">
                <a:solidFill>
                  <a:schemeClr val="accent2"/>
                </a:solidFill>
                <a:latin typeface="Poppins bold" panose="02000000000000000000" pitchFamily="2" charset="0"/>
                <a:cs typeface="Poppins bold" panose="02000000000000000000" pitchFamily="2" charset="0"/>
              </a:defRPr>
            </a:lvl3pPr>
            <a:lvl4pPr marL="1028649" indent="0">
              <a:buFontTx/>
              <a:buNone/>
              <a:defRPr sz="900">
                <a:solidFill>
                  <a:schemeClr val="accent2"/>
                </a:solidFill>
                <a:latin typeface="Poppins bold" panose="02000000000000000000" pitchFamily="2" charset="0"/>
                <a:cs typeface="Poppins bold" panose="02000000000000000000" pitchFamily="2" charset="0"/>
              </a:defRPr>
            </a:lvl4pPr>
            <a:lvl5pPr marL="1371532" indent="0">
              <a:buFontTx/>
              <a:buNone/>
              <a:defRPr sz="900">
                <a:solidFill>
                  <a:schemeClr val="accent2"/>
                </a:solidFill>
                <a:latin typeface="Poppins bold" panose="02000000000000000000" pitchFamily="2" charset="0"/>
                <a:cs typeface="Poppins bold" panose="02000000000000000000" pitchFamily="2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Espace réservé du numéro de diapositive 6">
            <a:extLst>
              <a:ext uri="{FF2B5EF4-FFF2-40B4-BE49-F238E27FC236}">
                <a16:creationId xmlns:a16="http://schemas.microsoft.com/office/drawing/2014/main" xmlns="" id="{B98A54BB-72A6-4510-8149-27A64BA701E8}"/>
              </a:ext>
            </a:extLst>
          </p:cNvPr>
          <p:cNvSpPr txBox="1">
            <a:spLocks/>
          </p:cNvSpPr>
          <p:nvPr userDrawn="1"/>
        </p:nvSpPr>
        <p:spPr>
          <a:xfrm>
            <a:off x="7818120" y="4905566"/>
            <a:ext cx="1150620" cy="418275"/>
          </a:xfrm>
          <a:prstGeom prst="rect">
            <a:avLst/>
          </a:prstGeom>
        </p:spPr>
        <p:txBody>
          <a:bodyPr vert="horz" lIns="68580" tIns="34290" rIns="68580" bIns="34290" rtlCol="0" anchor="t"/>
          <a:lstStyle>
            <a:defPPr>
              <a:defRPr lang="fr-FR"/>
            </a:defPPr>
            <a:lvl1pPr marL="0" algn="r" defTabSz="914400" rtl="0" eaLnBrk="1" latinLnBrk="0" hangingPunct="1">
              <a:defRPr lang="fr-FR" sz="3200" kern="1200" smtClean="0">
                <a:solidFill>
                  <a:srgbClr val="FF0000"/>
                </a:solidFill>
                <a:latin typeface="Poppins bold" panose="02000000000000000000" pitchFamily="2" charset="0"/>
                <a:ea typeface="+mn-ea"/>
                <a:cs typeface="Poppins bold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958674-3982-48B0-8A4D-8E22907E6D49}" type="slidenum">
              <a:rPr lang="fr-FR" sz="1800" b="1" smtClean="0">
                <a:ln>
                  <a:noFill/>
                </a:ln>
                <a:solidFill>
                  <a:srgbClr val="52277A"/>
                </a:solidFill>
                <a:latin typeface="Calibri" panose="020F0502020204030204" pitchFamily="34" charset="0"/>
              </a:rPr>
              <a:pPr/>
              <a:t>‹#›</a:t>
            </a:fld>
            <a:endParaRPr lang="fr-FR" sz="1800" b="1" dirty="0">
              <a:ln>
                <a:noFill/>
              </a:ln>
              <a:solidFill>
                <a:srgbClr val="52277A"/>
              </a:solidFill>
              <a:latin typeface="Calibri" panose="020F0502020204030204" pitchFamily="34" charset="0"/>
            </a:endParaRPr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xmlns="" id="{620C8B26-8C8B-4C01-AC29-97F14E08740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72" t="6893" r="1532" b="2690"/>
          <a:stretch/>
        </p:blipFill>
        <p:spPr bwMode="auto">
          <a:xfrm>
            <a:off x="0" y="4905566"/>
            <a:ext cx="750093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193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xte et logi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contenu 7">
            <a:extLst>
              <a:ext uri="{FF2B5EF4-FFF2-40B4-BE49-F238E27FC236}">
                <a16:creationId xmlns:a16="http://schemas.microsoft.com/office/drawing/2014/main" xmlns="" id="{6091CC4D-41D7-4DC3-B032-8605A58649A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012130" y="770482"/>
            <a:ext cx="5381300" cy="3862741"/>
          </a:xfrm>
        </p:spPr>
        <p:txBody>
          <a:bodyPr>
            <a:normAutofit/>
          </a:bodyPr>
          <a:lstStyle>
            <a:lvl1pPr algn="l" defTabSz="685766" rtl="0" eaLnBrk="1" latinLnBrk="0" hangingPunct="1">
              <a:lnSpc>
                <a:spcPts val="1200"/>
              </a:lnSpc>
              <a:buClr>
                <a:schemeClr val="tx1"/>
              </a:buClr>
              <a:defRPr lang="fr-FR" sz="1100" kern="120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129773" indent="-129773" algn="l" defTabSz="685766" rtl="0" eaLnBrk="1" latinLnBrk="0" hangingPunct="1">
              <a:lnSpc>
                <a:spcPts val="1200"/>
              </a:lnSpc>
              <a:buClr>
                <a:schemeClr val="tx1"/>
              </a:buClr>
              <a:defRPr lang="fr-FR" sz="110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29773" indent="-129773" algn="l" defTabSz="685766" rtl="0" eaLnBrk="1" latinLnBrk="0" hangingPunct="1">
              <a:lnSpc>
                <a:spcPts val="1200"/>
              </a:lnSpc>
              <a:buClr>
                <a:schemeClr val="tx1"/>
              </a:buClr>
              <a:defRPr lang="fr-FR" sz="110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29773" indent="-129773" algn="l" defTabSz="685766" rtl="0" eaLnBrk="1" latinLnBrk="0" hangingPunct="1">
              <a:lnSpc>
                <a:spcPts val="1200"/>
              </a:lnSpc>
              <a:buClr>
                <a:schemeClr val="tx1"/>
              </a:buClr>
              <a:defRPr lang="fr-FR" sz="110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29773" indent="-129773" algn="l" defTabSz="685766" rtl="0" eaLnBrk="1" latinLnBrk="0" hangingPunct="1">
              <a:lnSpc>
                <a:spcPts val="1200"/>
              </a:lnSpc>
              <a:buClr>
                <a:schemeClr val="tx1"/>
              </a:buClr>
              <a:defRPr lang="fr-FR" sz="110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9" name="Espace réservé du numéro de diapositive 6">
            <a:extLst>
              <a:ext uri="{FF2B5EF4-FFF2-40B4-BE49-F238E27FC236}">
                <a16:creationId xmlns:a16="http://schemas.microsoft.com/office/drawing/2014/main" xmlns="" id="{F9A2E6EC-15F7-49AA-B7F9-3DBD0CEF441C}"/>
              </a:ext>
            </a:extLst>
          </p:cNvPr>
          <p:cNvSpPr txBox="1">
            <a:spLocks/>
          </p:cNvSpPr>
          <p:nvPr userDrawn="1"/>
        </p:nvSpPr>
        <p:spPr>
          <a:xfrm>
            <a:off x="7818120" y="4905566"/>
            <a:ext cx="1150620" cy="418275"/>
          </a:xfrm>
          <a:prstGeom prst="rect">
            <a:avLst/>
          </a:prstGeom>
        </p:spPr>
        <p:txBody>
          <a:bodyPr vert="horz" lIns="68580" tIns="34290" rIns="68580" bIns="34290" rtlCol="0" anchor="t"/>
          <a:lstStyle>
            <a:defPPr>
              <a:defRPr lang="fr-FR"/>
            </a:defPPr>
            <a:lvl1pPr marL="0" algn="r" defTabSz="914400" rtl="0" eaLnBrk="1" latinLnBrk="0" hangingPunct="1">
              <a:defRPr lang="fr-FR" sz="3200" kern="1200" smtClean="0">
                <a:solidFill>
                  <a:srgbClr val="FF0000"/>
                </a:solidFill>
                <a:latin typeface="Poppins bold" panose="02000000000000000000" pitchFamily="2" charset="0"/>
                <a:ea typeface="+mn-ea"/>
                <a:cs typeface="Poppins bold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958674-3982-48B0-8A4D-8E22907E6D49}" type="slidenum">
              <a:rPr lang="fr-FR" sz="1800" b="1" smtClean="0">
                <a:ln>
                  <a:noFill/>
                </a:ln>
                <a:solidFill>
                  <a:srgbClr val="52277A"/>
                </a:solidFill>
                <a:latin typeface="Calibri" panose="020F0502020204030204" pitchFamily="34" charset="0"/>
              </a:rPr>
              <a:pPr/>
              <a:t>‹#›</a:t>
            </a:fld>
            <a:endParaRPr lang="fr-FR" sz="1800" b="1">
              <a:ln>
                <a:noFill/>
              </a:ln>
              <a:solidFill>
                <a:srgbClr val="52277A"/>
              </a:solidFill>
              <a:latin typeface="Calibri" panose="020F0502020204030204" pitchFamily="34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7B83E823-E737-4F7E-AF4E-2EF564A0A4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345635" cy="5143500"/>
          </a:xfrm>
          <a:prstGeom prst="rect">
            <a:avLst/>
          </a:prstGeom>
        </p:spPr>
      </p:pic>
      <p:sp>
        <p:nvSpPr>
          <p:cNvPr id="20" name="Titre 1">
            <a:extLst>
              <a:ext uri="{FF2B5EF4-FFF2-40B4-BE49-F238E27FC236}">
                <a16:creationId xmlns:a16="http://schemas.microsoft.com/office/drawing/2014/main" xmlns="" id="{95EEFA51-F302-4B7B-972E-C6F8FB406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32" y="1022183"/>
            <a:ext cx="1586101" cy="767090"/>
          </a:xfrm>
        </p:spPr>
        <p:txBody>
          <a:bodyPr tIns="90000" bIns="90000" anchor="t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  <a:latin typeface="Calibri" panose="020F0502020204030204" pitchFamily="34" charset="0"/>
                <a:cs typeface="Poppins bold" panose="020000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xmlns="" id="{ACA8D07D-2EB0-4D74-BC8D-C62A9653FC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7168" y="67733"/>
            <a:ext cx="1588565" cy="871610"/>
          </a:xfrm>
        </p:spPr>
        <p:txBody>
          <a:bodyPr anchor="b" anchorCtr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Calibri" panose="020F0502020204030204" pitchFamily="34" charset="0"/>
                <a:cs typeface="Poppins bold" panose="02000000000000000000" pitchFamily="2" charset="0"/>
              </a:defRPr>
            </a:lvl1pPr>
            <a:lvl2pPr marL="342884" indent="0">
              <a:buNone/>
              <a:defRPr sz="1050"/>
            </a:lvl2pPr>
            <a:lvl3pPr marL="685766" indent="0">
              <a:buNone/>
              <a:defRPr sz="900"/>
            </a:lvl3pPr>
            <a:lvl4pPr marL="1028649" indent="0">
              <a:buNone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22" name="Espace réservé du texte 13">
            <a:extLst>
              <a:ext uri="{FF2B5EF4-FFF2-40B4-BE49-F238E27FC236}">
                <a16:creationId xmlns:a16="http://schemas.microsoft.com/office/drawing/2014/main" xmlns="" id="{503732EB-A17A-4C92-BFDD-E84A78B4E9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9632" y="1789273"/>
            <a:ext cx="1823168" cy="2963702"/>
          </a:xfrm>
        </p:spPr>
        <p:txBody>
          <a:bodyPr>
            <a:normAutofit/>
          </a:bodyPr>
          <a:lstStyle>
            <a:lvl1pPr marL="0" indent="0" algn="l" defTabSz="685766" rtl="0" eaLnBrk="1" latinLnBrk="0" hangingPunct="1">
              <a:lnSpc>
                <a:spcPts val="1400"/>
              </a:lnSpc>
              <a:spcAft>
                <a:spcPts val="0"/>
              </a:spcAft>
              <a:buClr>
                <a:schemeClr val="tx1"/>
              </a:buClr>
              <a:buFont typeface="Poppins" panose="02000000000000000000" pitchFamily="2" charset="0"/>
              <a:buNone/>
              <a:defRPr lang="fr-FR"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182563" indent="-182563" algn="l" defTabSz="685766" rtl="0" eaLnBrk="1" latinLnBrk="0" hangingPunct="1">
              <a:lnSpc>
                <a:spcPts val="1400"/>
              </a:lnSpc>
              <a:buClr>
                <a:schemeClr val="tx1"/>
              </a:buClr>
              <a:buFont typeface="Poppins" panose="02000000000000000000" pitchFamily="2" charset="0"/>
              <a:buChar char="–"/>
              <a:defRPr lang="fr-FR"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469082" indent="-132154" algn="l" defTabSz="685766" rtl="0" eaLnBrk="1" latinLnBrk="0" hangingPunct="1">
              <a:lnSpc>
                <a:spcPts val="1400"/>
              </a:lnSpc>
              <a:buClr>
                <a:schemeClr val="tx1"/>
              </a:buClr>
              <a:buFont typeface="Poppins" panose="02000000000000000000" pitchFamily="2" charset="0"/>
              <a:buChar char="–"/>
              <a:defRPr lang="fr-FR"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469082" indent="-132154" algn="l" defTabSz="685766" rtl="0" eaLnBrk="1" latinLnBrk="0" hangingPunct="1">
              <a:lnSpc>
                <a:spcPts val="1400"/>
              </a:lnSpc>
              <a:buClr>
                <a:schemeClr val="tx1"/>
              </a:buClr>
              <a:buFont typeface="Poppins" panose="02000000000000000000" pitchFamily="2" charset="0"/>
              <a:buChar char="–"/>
              <a:defRPr lang="fr-FR"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469082" indent="-132154" algn="l" defTabSz="685766" rtl="0" eaLnBrk="1" latinLnBrk="0" hangingPunct="1">
              <a:lnSpc>
                <a:spcPts val="1400"/>
              </a:lnSpc>
              <a:buClr>
                <a:schemeClr val="tx1"/>
              </a:buClr>
              <a:buFont typeface="Poppins" panose="02000000000000000000" pitchFamily="2" charset="0"/>
              <a:buChar char="–"/>
              <a:defRPr lang="fr-FR"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texte 11">
            <a:extLst>
              <a:ext uri="{FF2B5EF4-FFF2-40B4-BE49-F238E27FC236}">
                <a16:creationId xmlns:a16="http://schemas.microsoft.com/office/drawing/2014/main" xmlns="" id="{2FD33407-F188-42DA-A901-99559300DD8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527099" y="160595"/>
            <a:ext cx="4456800" cy="420291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200" b="1">
                <a:solidFill>
                  <a:schemeClr val="accent2"/>
                </a:solidFill>
                <a:latin typeface="Calibri" panose="020F0502020204030204" pitchFamily="34" charset="0"/>
                <a:cs typeface="Poppins bold" panose="02000000000000000000" pitchFamily="2" charset="0"/>
              </a:defRPr>
            </a:lvl1pPr>
            <a:lvl2pPr marL="342884" indent="0">
              <a:buFontTx/>
              <a:buNone/>
              <a:defRPr sz="900">
                <a:solidFill>
                  <a:schemeClr val="accent2"/>
                </a:solidFill>
                <a:latin typeface="Poppins bold" panose="02000000000000000000" pitchFamily="2" charset="0"/>
                <a:cs typeface="Poppins bold" panose="02000000000000000000" pitchFamily="2" charset="0"/>
              </a:defRPr>
            </a:lvl2pPr>
            <a:lvl3pPr marL="685766" indent="0">
              <a:buFontTx/>
              <a:buNone/>
              <a:defRPr sz="900">
                <a:solidFill>
                  <a:schemeClr val="accent2"/>
                </a:solidFill>
                <a:latin typeface="Poppins bold" panose="02000000000000000000" pitchFamily="2" charset="0"/>
                <a:cs typeface="Poppins bold" panose="02000000000000000000" pitchFamily="2" charset="0"/>
              </a:defRPr>
            </a:lvl3pPr>
            <a:lvl4pPr marL="1028649" indent="0">
              <a:buFontTx/>
              <a:buNone/>
              <a:defRPr sz="900">
                <a:solidFill>
                  <a:schemeClr val="accent2"/>
                </a:solidFill>
                <a:latin typeface="Poppins bold" panose="02000000000000000000" pitchFamily="2" charset="0"/>
                <a:cs typeface="Poppins bold" panose="02000000000000000000" pitchFamily="2" charset="0"/>
              </a:defRPr>
            </a:lvl4pPr>
            <a:lvl5pPr marL="1371532" indent="0">
              <a:buFontTx/>
              <a:buNone/>
              <a:defRPr sz="900">
                <a:solidFill>
                  <a:schemeClr val="accent2"/>
                </a:solidFill>
                <a:latin typeface="Poppins bold" panose="02000000000000000000" pitchFamily="2" charset="0"/>
                <a:cs typeface="Poppins bold" panose="02000000000000000000" pitchFamily="2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xmlns="" id="{B745FC2A-0CED-4BC8-AE76-1F16E33B549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72" t="6893" r="1532" b="2690"/>
          <a:stretch/>
        </p:blipFill>
        <p:spPr bwMode="auto">
          <a:xfrm>
            <a:off x="0" y="4905566"/>
            <a:ext cx="750093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8389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Slide de f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raphique 98">
            <a:extLst>
              <a:ext uri="{FF2B5EF4-FFF2-40B4-BE49-F238E27FC236}">
                <a16:creationId xmlns:a16="http://schemas.microsoft.com/office/drawing/2014/main" xmlns="" id="{9A6606B0-A250-4392-81B0-D79DB4DF958D}"/>
              </a:ext>
            </a:extLst>
          </p:cNvPr>
          <p:cNvPicPr preferRelativeResize="0"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28608" r="12911" b="7557"/>
          <a:stretch/>
        </p:blipFill>
        <p:spPr>
          <a:xfrm>
            <a:off x="3785435" y="0"/>
            <a:ext cx="5347504" cy="4754880"/>
          </a:xfrm>
          <a:prstGeom prst="rect">
            <a:avLst/>
          </a:prstGeom>
        </p:spPr>
      </p:pic>
      <p:pic>
        <p:nvPicPr>
          <p:cNvPr id="100" name="Graphique 99">
            <a:extLst>
              <a:ext uri="{FF2B5EF4-FFF2-40B4-BE49-F238E27FC236}">
                <a16:creationId xmlns:a16="http://schemas.microsoft.com/office/drawing/2014/main" xmlns="" id="{B0D57348-5F24-4807-9CAF-68586BB1B891}"/>
              </a:ext>
            </a:extLst>
          </p:cNvPr>
          <p:cNvPicPr preferRelativeResize="0"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46994" r="12911" b="6963"/>
          <a:stretch/>
        </p:blipFill>
        <p:spPr>
          <a:xfrm>
            <a:off x="162559" y="0"/>
            <a:ext cx="3666347" cy="478536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EE6EE513-5455-469C-AB81-75AA970D183C}"/>
              </a:ext>
            </a:extLst>
          </p:cNvPr>
          <p:cNvSpPr/>
          <p:nvPr userDrawn="1"/>
        </p:nvSpPr>
        <p:spPr>
          <a:xfrm>
            <a:off x="0" y="781293"/>
            <a:ext cx="9144000" cy="3489767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xmlns="" id="{BEB5C0BA-6012-4C75-8FFB-95F8168C9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t="17516" b="38054"/>
          <a:stretch/>
        </p:blipFill>
        <p:spPr>
          <a:xfrm>
            <a:off x="3060022" y="1854400"/>
            <a:ext cx="3023960" cy="1343552"/>
          </a:xfrm>
          <a:prstGeom prst="rect">
            <a:avLst/>
          </a:prstGeom>
        </p:spPr>
      </p:pic>
      <p:grpSp>
        <p:nvGrpSpPr>
          <p:cNvPr id="64" name="Groupe 63">
            <a:extLst>
              <a:ext uri="{FF2B5EF4-FFF2-40B4-BE49-F238E27FC236}">
                <a16:creationId xmlns:a16="http://schemas.microsoft.com/office/drawing/2014/main" xmlns="" id="{B42D0BCC-CBB6-4C8F-8377-8BED58B07D16}"/>
              </a:ext>
            </a:extLst>
          </p:cNvPr>
          <p:cNvGrpSpPr/>
          <p:nvPr userDrawn="1"/>
        </p:nvGrpSpPr>
        <p:grpSpPr>
          <a:xfrm>
            <a:off x="94185" y="4941651"/>
            <a:ext cx="1223015" cy="147864"/>
            <a:chOff x="-8374889" y="-2924178"/>
            <a:chExt cx="5738051" cy="693737"/>
          </a:xfrm>
        </p:grpSpPr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xmlns="" id="{7E44E3AE-AC05-4BF6-BA9B-BA13F2D529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7434263" y="-2733675"/>
              <a:ext cx="431800" cy="350837"/>
            </a:xfrm>
            <a:custGeom>
              <a:avLst/>
              <a:gdLst>
                <a:gd name="T0" fmla="*/ 272 w 272"/>
                <a:gd name="T1" fmla="*/ 107 h 221"/>
                <a:gd name="T2" fmla="*/ 270 w 272"/>
                <a:gd name="T3" fmla="*/ 131 h 221"/>
                <a:gd name="T4" fmla="*/ 264 w 272"/>
                <a:gd name="T5" fmla="*/ 153 h 221"/>
                <a:gd name="T6" fmla="*/ 252 w 272"/>
                <a:gd name="T7" fmla="*/ 173 h 221"/>
                <a:gd name="T8" fmla="*/ 236 w 272"/>
                <a:gd name="T9" fmla="*/ 189 h 221"/>
                <a:gd name="T10" fmla="*/ 216 w 272"/>
                <a:gd name="T11" fmla="*/ 203 h 221"/>
                <a:gd name="T12" fmla="*/ 166 w 272"/>
                <a:gd name="T13" fmla="*/ 219 h 221"/>
                <a:gd name="T14" fmla="*/ 138 w 272"/>
                <a:gd name="T15" fmla="*/ 221 h 221"/>
                <a:gd name="T16" fmla="*/ 86 w 272"/>
                <a:gd name="T17" fmla="*/ 213 h 221"/>
                <a:gd name="T18" fmla="*/ 44 w 272"/>
                <a:gd name="T19" fmla="*/ 193 h 221"/>
                <a:gd name="T20" fmla="*/ 34 w 272"/>
                <a:gd name="T21" fmla="*/ 185 h 221"/>
                <a:gd name="T22" fmla="*/ 18 w 272"/>
                <a:gd name="T23" fmla="*/ 167 h 221"/>
                <a:gd name="T24" fmla="*/ 6 w 272"/>
                <a:gd name="T25" fmla="*/ 145 h 221"/>
                <a:gd name="T26" fmla="*/ 2 w 272"/>
                <a:gd name="T27" fmla="*/ 123 h 221"/>
                <a:gd name="T28" fmla="*/ 0 w 272"/>
                <a:gd name="T29" fmla="*/ 109 h 221"/>
                <a:gd name="T30" fmla="*/ 4 w 272"/>
                <a:gd name="T31" fmla="*/ 86 h 221"/>
                <a:gd name="T32" fmla="*/ 12 w 272"/>
                <a:gd name="T33" fmla="*/ 66 h 221"/>
                <a:gd name="T34" fmla="*/ 24 w 272"/>
                <a:gd name="T35" fmla="*/ 46 h 221"/>
                <a:gd name="T36" fmla="*/ 44 w 272"/>
                <a:gd name="T37" fmla="*/ 28 h 221"/>
                <a:gd name="T38" fmla="*/ 64 w 272"/>
                <a:gd name="T39" fmla="*/ 16 h 221"/>
                <a:gd name="T40" fmla="*/ 112 w 272"/>
                <a:gd name="T41" fmla="*/ 2 h 221"/>
                <a:gd name="T42" fmla="*/ 140 w 272"/>
                <a:gd name="T43" fmla="*/ 0 h 221"/>
                <a:gd name="T44" fmla="*/ 172 w 272"/>
                <a:gd name="T45" fmla="*/ 4 h 221"/>
                <a:gd name="T46" fmla="*/ 202 w 272"/>
                <a:gd name="T47" fmla="*/ 12 h 221"/>
                <a:gd name="T48" fmla="*/ 230 w 272"/>
                <a:gd name="T49" fmla="*/ 28 h 221"/>
                <a:gd name="T50" fmla="*/ 254 w 272"/>
                <a:gd name="T51" fmla="*/ 48 h 221"/>
                <a:gd name="T52" fmla="*/ 216 w 272"/>
                <a:gd name="T53" fmla="*/ 68 h 221"/>
                <a:gd name="T54" fmla="*/ 180 w 272"/>
                <a:gd name="T55" fmla="*/ 44 h 221"/>
                <a:gd name="T56" fmla="*/ 138 w 272"/>
                <a:gd name="T57" fmla="*/ 38 h 221"/>
                <a:gd name="T58" fmla="*/ 118 w 272"/>
                <a:gd name="T59" fmla="*/ 38 h 221"/>
                <a:gd name="T60" fmla="*/ 82 w 272"/>
                <a:gd name="T61" fmla="*/ 50 h 221"/>
                <a:gd name="T62" fmla="*/ 58 w 272"/>
                <a:gd name="T63" fmla="*/ 70 h 221"/>
                <a:gd name="T64" fmla="*/ 44 w 272"/>
                <a:gd name="T65" fmla="*/ 96 h 221"/>
                <a:gd name="T66" fmla="*/ 42 w 272"/>
                <a:gd name="T67" fmla="*/ 109 h 221"/>
                <a:gd name="T68" fmla="*/ 50 w 272"/>
                <a:gd name="T69" fmla="*/ 139 h 221"/>
                <a:gd name="T70" fmla="*/ 68 w 272"/>
                <a:gd name="T71" fmla="*/ 163 h 221"/>
                <a:gd name="T72" fmla="*/ 98 w 272"/>
                <a:gd name="T73" fmla="*/ 179 h 221"/>
                <a:gd name="T74" fmla="*/ 138 w 272"/>
                <a:gd name="T75" fmla="*/ 185 h 221"/>
                <a:gd name="T76" fmla="*/ 152 w 272"/>
                <a:gd name="T77" fmla="*/ 183 h 221"/>
                <a:gd name="T78" fmla="*/ 178 w 272"/>
                <a:gd name="T79" fmla="*/ 177 h 221"/>
                <a:gd name="T80" fmla="*/ 200 w 272"/>
                <a:gd name="T81" fmla="*/ 165 h 221"/>
                <a:gd name="T82" fmla="*/ 216 w 272"/>
                <a:gd name="T83" fmla="*/ 149 h 221"/>
                <a:gd name="T84" fmla="*/ 128 w 272"/>
                <a:gd name="T85" fmla="*/ 137 h 221"/>
                <a:gd name="T86" fmla="*/ 272 w 272"/>
                <a:gd name="T87" fmla="*/ 10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72" h="221">
                  <a:moveTo>
                    <a:pt x="272" y="107"/>
                  </a:moveTo>
                  <a:lnTo>
                    <a:pt x="272" y="107"/>
                  </a:lnTo>
                  <a:lnTo>
                    <a:pt x="272" y="119"/>
                  </a:lnTo>
                  <a:lnTo>
                    <a:pt x="270" y="131"/>
                  </a:lnTo>
                  <a:lnTo>
                    <a:pt x="268" y="143"/>
                  </a:lnTo>
                  <a:lnTo>
                    <a:pt x="264" y="153"/>
                  </a:lnTo>
                  <a:lnTo>
                    <a:pt x="258" y="163"/>
                  </a:lnTo>
                  <a:lnTo>
                    <a:pt x="252" y="173"/>
                  </a:lnTo>
                  <a:lnTo>
                    <a:pt x="244" y="181"/>
                  </a:lnTo>
                  <a:lnTo>
                    <a:pt x="236" y="189"/>
                  </a:lnTo>
                  <a:lnTo>
                    <a:pt x="226" y="197"/>
                  </a:lnTo>
                  <a:lnTo>
                    <a:pt x="216" y="203"/>
                  </a:lnTo>
                  <a:lnTo>
                    <a:pt x="194" y="213"/>
                  </a:lnTo>
                  <a:lnTo>
                    <a:pt x="166" y="219"/>
                  </a:lnTo>
                  <a:lnTo>
                    <a:pt x="138" y="221"/>
                  </a:lnTo>
                  <a:lnTo>
                    <a:pt x="138" y="221"/>
                  </a:lnTo>
                  <a:lnTo>
                    <a:pt x="110" y="219"/>
                  </a:lnTo>
                  <a:lnTo>
                    <a:pt x="86" y="213"/>
                  </a:lnTo>
                  <a:lnTo>
                    <a:pt x="64" y="205"/>
                  </a:lnTo>
                  <a:lnTo>
                    <a:pt x="44" y="193"/>
                  </a:lnTo>
                  <a:lnTo>
                    <a:pt x="44" y="193"/>
                  </a:lnTo>
                  <a:lnTo>
                    <a:pt x="34" y="185"/>
                  </a:lnTo>
                  <a:lnTo>
                    <a:pt x="24" y="177"/>
                  </a:lnTo>
                  <a:lnTo>
                    <a:pt x="18" y="167"/>
                  </a:lnTo>
                  <a:lnTo>
                    <a:pt x="12" y="157"/>
                  </a:lnTo>
                  <a:lnTo>
                    <a:pt x="6" y="145"/>
                  </a:lnTo>
                  <a:lnTo>
                    <a:pt x="4" y="135"/>
                  </a:lnTo>
                  <a:lnTo>
                    <a:pt x="2" y="123"/>
                  </a:lnTo>
                  <a:lnTo>
                    <a:pt x="0" y="109"/>
                  </a:lnTo>
                  <a:lnTo>
                    <a:pt x="0" y="109"/>
                  </a:lnTo>
                  <a:lnTo>
                    <a:pt x="2" y="98"/>
                  </a:lnTo>
                  <a:lnTo>
                    <a:pt x="4" y="86"/>
                  </a:lnTo>
                  <a:lnTo>
                    <a:pt x="6" y="76"/>
                  </a:lnTo>
                  <a:lnTo>
                    <a:pt x="12" y="66"/>
                  </a:lnTo>
                  <a:lnTo>
                    <a:pt x="18" y="56"/>
                  </a:lnTo>
                  <a:lnTo>
                    <a:pt x="24" y="46"/>
                  </a:lnTo>
                  <a:lnTo>
                    <a:pt x="34" y="36"/>
                  </a:lnTo>
                  <a:lnTo>
                    <a:pt x="44" y="28"/>
                  </a:lnTo>
                  <a:lnTo>
                    <a:pt x="44" y="28"/>
                  </a:lnTo>
                  <a:lnTo>
                    <a:pt x="64" y="16"/>
                  </a:lnTo>
                  <a:lnTo>
                    <a:pt x="86" y="8"/>
                  </a:lnTo>
                  <a:lnTo>
                    <a:pt x="112" y="2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56" y="2"/>
                  </a:lnTo>
                  <a:lnTo>
                    <a:pt x="172" y="4"/>
                  </a:lnTo>
                  <a:lnTo>
                    <a:pt x="188" y="8"/>
                  </a:lnTo>
                  <a:lnTo>
                    <a:pt x="202" y="12"/>
                  </a:lnTo>
                  <a:lnTo>
                    <a:pt x="216" y="18"/>
                  </a:lnTo>
                  <a:lnTo>
                    <a:pt x="230" y="28"/>
                  </a:lnTo>
                  <a:lnTo>
                    <a:pt x="242" y="38"/>
                  </a:lnTo>
                  <a:lnTo>
                    <a:pt x="254" y="48"/>
                  </a:lnTo>
                  <a:lnTo>
                    <a:pt x="216" y="68"/>
                  </a:lnTo>
                  <a:lnTo>
                    <a:pt x="216" y="68"/>
                  </a:lnTo>
                  <a:lnTo>
                    <a:pt x="198" y="54"/>
                  </a:lnTo>
                  <a:lnTo>
                    <a:pt x="180" y="44"/>
                  </a:lnTo>
                  <a:lnTo>
                    <a:pt x="160" y="40"/>
                  </a:lnTo>
                  <a:lnTo>
                    <a:pt x="138" y="38"/>
                  </a:lnTo>
                  <a:lnTo>
                    <a:pt x="138" y="38"/>
                  </a:lnTo>
                  <a:lnTo>
                    <a:pt x="118" y="38"/>
                  </a:lnTo>
                  <a:lnTo>
                    <a:pt x="98" y="42"/>
                  </a:lnTo>
                  <a:lnTo>
                    <a:pt x="82" y="50"/>
                  </a:lnTo>
                  <a:lnTo>
                    <a:pt x="68" y="58"/>
                  </a:lnTo>
                  <a:lnTo>
                    <a:pt x="58" y="70"/>
                  </a:lnTo>
                  <a:lnTo>
                    <a:pt x="50" y="82"/>
                  </a:lnTo>
                  <a:lnTo>
                    <a:pt x="44" y="96"/>
                  </a:lnTo>
                  <a:lnTo>
                    <a:pt x="42" y="109"/>
                  </a:lnTo>
                  <a:lnTo>
                    <a:pt x="42" y="109"/>
                  </a:lnTo>
                  <a:lnTo>
                    <a:pt x="44" y="125"/>
                  </a:lnTo>
                  <a:lnTo>
                    <a:pt x="50" y="139"/>
                  </a:lnTo>
                  <a:lnTo>
                    <a:pt x="58" y="153"/>
                  </a:lnTo>
                  <a:lnTo>
                    <a:pt x="68" y="163"/>
                  </a:lnTo>
                  <a:lnTo>
                    <a:pt x="82" y="173"/>
                  </a:lnTo>
                  <a:lnTo>
                    <a:pt x="98" y="179"/>
                  </a:lnTo>
                  <a:lnTo>
                    <a:pt x="116" y="183"/>
                  </a:lnTo>
                  <a:lnTo>
                    <a:pt x="138" y="185"/>
                  </a:lnTo>
                  <a:lnTo>
                    <a:pt x="138" y="185"/>
                  </a:lnTo>
                  <a:lnTo>
                    <a:pt x="152" y="183"/>
                  </a:lnTo>
                  <a:lnTo>
                    <a:pt x="166" y="181"/>
                  </a:lnTo>
                  <a:lnTo>
                    <a:pt x="178" y="177"/>
                  </a:lnTo>
                  <a:lnTo>
                    <a:pt x="190" y="171"/>
                  </a:lnTo>
                  <a:lnTo>
                    <a:pt x="200" y="165"/>
                  </a:lnTo>
                  <a:lnTo>
                    <a:pt x="208" y="157"/>
                  </a:lnTo>
                  <a:lnTo>
                    <a:pt x="216" y="149"/>
                  </a:lnTo>
                  <a:lnTo>
                    <a:pt x="222" y="137"/>
                  </a:lnTo>
                  <a:lnTo>
                    <a:pt x="128" y="137"/>
                  </a:lnTo>
                  <a:lnTo>
                    <a:pt x="128" y="101"/>
                  </a:lnTo>
                  <a:lnTo>
                    <a:pt x="272" y="101"/>
                  </a:lnTo>
                  <a:lnTo>
                    <a:pt x="272" y="107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013"/>
            </a:p>
          </p:txBody>
        </p:sp>
        <p:sp>
          <p:nvSpPr>
            <p:cNvPr id="66" name="Freeform 6">
              <a:extLst>
                <a:ext uri="{FF2B5EF4-FFF2-40B4-BE49-F238E27FC236}">
                  <a16:creationId xmlns:a16="http://schemas.microsoft.com/office/drawing/2014/main" xmlns="" id="{9144520B-0F13-4FE0-928B-F88C008DD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7434263" y="-2733675"/>
              <a:ext cx="431800" cy="350837"/>
            </a:xfrm>
            <a:custGeom>
              <a:avLst/>
              <a:gdLst>
                <a:gd name="T0" fmla="*/ 272 w 272"/>
                <a:gd name="T1" fmla="*/ 107 h 221"/>
                <a:gd name="T2" fmla="*/ 270 w 272"/>
                <a:gd name="T3" fmla="*/ 131 h 221"/>
                <a:gd name="T4" fmla="*/ 264 w 272"/>
                <a:gd name="T5" fmla="*/ 153 h 221"/>
                <a:gd name="T6" fmla="*/ 252 w 272"/>
                <a:gd name="T7" fmla="*/ 173 h 221"/>
                <a:gd name="T8" fmla="*/ 236 w 272"/>
                <a:gd name="T9" fmla="*/ 189 h 221"/>
                <a:gd name="T10" fmla="*/ 216 w 272"/>
                <a:gd name="T11" fmla="*/ 203 h 221"/>
                <a:gd name="T12" fmla="*/ 166 w 272"/>
                <a:gd name="T13" fmla="*/ 219 h 221"/>
                <a:gd name="T14" fmla="*/ 138 w 272"/>
                <a:gd name="T15" fmla="*/ 221 h 221"/>
                <a:gd name="T16" fmla="*/ 86 w 272"/>
                <a:gd name="T17" fmla="*/ 213 h 221"/>
                <a:gd name="T18" fmla="*/ 44 w 272"/>
                <a:gd name="T19" fmla="*/ 193 h 221"/>
                <a:gd name="T20" fmla="*/ 34 w 272"/>
                <a:gd name="T21" fmla="*/ 185 h 221"/>
                <a:gd name="T22" fmla="*/ 18 w 272"/>
                <a:gd name="T23" fmla="*/ 167 h 221"/>
                <a:gd name="T24" fmla="*/ 6 w 272"/>
                <a:gd name="T25" fmla="*/ 145 h 221"/>
                <a:gd name="T26" fmla="*/ 2 w 272"/>
                <a:gd name="T27" fmla="*/ 123 h 221"/>
                <a:gd name="T28" fmla="*/ 0 w 272"/>
                <a:gd name="T29" fmla="*/ 109 h 221"/>
                <a:gd name="T30" fmla="*/ 4 w 272"/>
                <a:gd name="T31" fmla="*/ 86 h 221"/>
                <a:gd name="T32" fmla="*/ 12 w 272"/>
                <a:gd name="T33" fmla="*/ 66 h 221"/>
                <a:gd name="T34" fmla="*/ 24 w 272"/>
                <a:gd name="T35" fmla="*/ 46 h 221"/>
                <a:gd name="T36" fmla="*/ 44 w 272"/>
                <a:gd name="T37" fmla="*/ 28 h 221"/>
                <a:gd name="T38" fmla="*/ 64 w 272"/>
                <a:gd name="T39" fmla="*/ 16 h 221"/>
                <a:gd name="T40" fmla="*/ 112 w 272"/>
                <a:gd name="T41" fmla="*/ 2 h 221"/>
                <a:gd name="T42" fmla="*/ 140 w 272"/>
                <a:gd name="T43" fmla="*/ 0 h 221"/>
                <a:gd name="T44" fmla="*/ 172 w 272"/>
                <a:gd name="T45" fmla="*/ 4 h 221"/>
                <a:gd name="T46" fmla="*/ 202 w 272"/>
                <a:gd name="T47" fmla="*/ 12 h 221"/>
                <a:gd name="T48" fmla="*/ 230 w 272"/>
                <a:gd name="T49" fmla="*/ 28 h 221"/>
                <a:gd name="T50" fmla="*/ 254 w 272"/>
                <a:gd name="T51" fmla="*/ 48 h 221"/>
                <a:gd name="T52" fmla="*/ 216 w 272"/>
                <a:gd name="T53" fmla="*/ 68 h 221"/>
                <a:gd name="T54" fmla="*/ 180 w 272"/>
                <a:gd name="T55" fmla="*/ 44 h 221"/>
                <a:gd name="T56" fmla="*/ 138 w 272"/>
                <a:gd name="T57" fmla="*/ 38 h 221"/>
                <a:gd name="T58" fmla="*/ 118 w 272"/>
                <a:gd name="T59" fmla="*/ 38 h 221"/>
                <a:gd name="T60" fmla="*/ 82 w 272"/>
                <a:gd name="T61" fmla="*/ 50 h 221"/>
                <a:gd name="T62" fmla="*/ 58 w 272"/>
                <a:gd name="T63" fmla="*/ 70 h 221"/>
                <a:gd name="T64" fmla="*/ 44 w 272"/>
                <a:gd name="T65" fmla="*/ 96 h 221"/>
                <a:gd name="T66" fmla="*/ 42 w 272"/>
                <a:gd name="T67" fmla="*/ 109 h 221"/>
                <a:gd name="T68" fmla="*/ 50 w 272"/>
                <a:gd name="T69" fmla="*/ 139 h 221"/>
                <a:gd name="T70" fmla="*/ 68 w 272"/>
                <a:gd name="T71" fmla="*/ 163 h 221"/>
                <a:gd name="T72" fmla="*/ 98 w 272"/>
                <a:gd name="T73" fmla="*/ 179 h 221"/>
                <a:gd name="T74" fmla="*/ 138 w 272"/>
                <a:gd name="T75" fmla="*/ 185 h 221"/>
                <a:gd name="T76" fmla="*/ 152 w 272"/>
                <a:gd name="T77" fmla="*/ 183 h 221"/>
                <a:gd name="T78" fmla="*/ 178 w 272"/>
                <a:gd name="T79" fmla="*/ 177 h 221"/>
                <a:gd name="T80" fmla="*/ 200 w 272"/>
                <a:gd name="T81" fmla="*/ 165 h 221"/>
                <a:gd name="T82" fmla="*/ 216 w 272"/>
                <a:gd name="T83" fmla="*/ 149 h 221"/>
                <a:gd name="T84" fmla="*/ 128 w 272"/>
                <a:gd name="T85" fmla="*/ 137 h 221"/>
                <a:gd name="T86" fmla="*/ 272 w 272"/>
                <a:gd name="T87" fmla="*/ 10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72" h="221">
                  <a:moveTo>
                    <a:pt x="272" y="107"/>
                  </a:moveTo>
                  <a:lnTo>
                    <a:pt x="272" y="107"/>
                  </a:lnTo>
                  <a:lnTo>
                    <a:pt x="272" y="119"/>
                  </a:lnTo>
                  <a:lnTo>
                    <a:pt x="270" y="131"/>
                  </a:lnTo>
                  <a:lnTo>
                    <a:pt x="268" y="143"/>
                  </a:lnTo>
                  <a:lnTo>
                    <a:pt x="264" y="153"/>
                  </a:lnTo>
                  <a:lnTo>
                    <a:pt x="258" y="163"/>
                  </a:lnTo>
                  <a:lnTo>
                    <a:pt x="252" y="173"/>
                  </a:lnTo>
                  <a:lnTo>
                    <a:pt x="244" y="181"/>
                  </a:lnTo>
                  <a:lnTo>
                    <a:pt x="236" y="189"/>
                  </a:lnTo>
                  <a:lnTo>
                    <a:pt x="226" y="197"/>
                  </a:lnTo>
                  <a:lnTo>
                    <a:pt x="216" y="203"/>
                  </a:lnTo>
                  <a:lnTo>
                    <a:pt x="194" y="213"/>
                  </a:lnTo>
                  <a:lnTo>
                    <a:pt x="166" y="219"/>
                  </a:lnTo>
                  <a:lnTo>
                    <a:pt x="138" y="221"/>
                  </a:lnTo>
                  <a:lnTo>
                    <a:pt x="138" y="221"/>
                  </a:lnTo>
                  <a:lnTo>
                    <a:pt x="110" y="219"/>
                  </a:lnTo>
                  <a:lnTo>
                    <a:pt x="86" y="213"/>
                  </a:lnTo>
                  <a:lnTo>
                    <a:pt x="64" y="205"/>
                  </a:lnTo>
                  <a:lnTo>
                    <a:pt x="44" y="193"/>
                  </a:lnTo>
                  <a:lnTo>
                    <a:pt x="44" y="193"/>
                  </a:lnTo>
                  <a:lnTo>
                    <a:pt x="34" y="185"/>
                  </a:lnTo>
                  <a:lnTo>
                    <a:pt x="24" y="177"/>
                  </a:lnTo>
                  <a:lnTo>
                    <a:pt x="18" y="167"/>
                  </a:lnTo>
                  <a:lnTo>
                    <a:pt x="12" y="157"/>
                  </a:lnTo>
                  <a:lnTo>
                    <a:pt x="6" y="145"/>
                  </a:lnTo>
                  <a:lnTo>
                    <a:pt x="4" y="135"/>
                  </a:lnTo>
                  <a:lnTo>
                    <a:pt x="2" y="123"/>
                  </a:lnTo>
                  <a:lnTo>
                    <a:pt x="0" y="109"/>
                  </a:lnTo>
                  <a:lnTo>
                    <a:pt x="0" y="109"/>
                  </a:lnTo>
                  <a:lnTo>
                    <a:pt x="2" y="98"/>
                  </a:lnTo>
                  <a:lnTo>
                    <a:pt x="4" y="86"/>
                  </a:lnTo>
                  <a:lnTo>
                    <a:pt x="6" y="76"/>
                  </a:lnTo>
                  <a:lnTo>
                    <a:pt x="12" y="66"/>
                  </a:lnTo>
                  <a:lnTo>
                    <a:pt x="18" y="56"/>
                  </a:lnTo>
                  <a:lnTo>
                    <a:pt x="24" y="46"/>
                  </a:lnTo>
                  <a:lnTo>
                    <a:pt x="34" y="36"/>
                  </a:lnTo>
                  <a:lnTo>
                    <a:pt x="44" y="28"/>
                  </a:lnTo>
                  <a:lnTo>
                    <a:pt x="44" y="28"/>
                  </a:lnTo>
                  <a:lnTo>
                    <a:pt x="64" y="16"/>
                  </a:lnTo>
                  <a:lnTo>
                    <a:pt x="86" y="8"/>
                  </a:lnTo>
                  <a:lnTo>
                    <a:pt x="112" y="2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56" y="2"/>
                  </a:lnTo>
                  <a:lnTo>
                    <a:pt x="172" y="4"/>
                  </a:lnTo>
                  <a:lnTo>
                    <a:pt x="188" y="8"/>
                  </a:lnTo>
                  <a:lnTo>
                    <a:pt x="202" y="12"/>
                  </a:lnTo>
                  <a:lnTo>
                    <a:pt x="216" y="18"/>
                  </a:lnTo>
                  <a:lnTo>
                    <a:pt x="230" y="28"/>
                  </a:lnTo>
                  <a:lnTo>
                    <a:pt x="242" y="38"/>
                  </a:lnTo>
                  <a:lnTo>
                    <a:pt x="254" y="48"/>
                  </a:lnTo>
                  <a:lnTo>
                    <a:pt x="216" y="68"/>
                  </a:lnTo>
                  <a:lnTo>
                    <a:pt x="216" y="68"/>
                  </a:lnTo>
                  <a:lnTo>
                    <a:pt x="198" y="54"/>
                  </a:lnTo>
                  <a:lnTo>
                    <a:pt x="180" y="44"/>
                  </a:lnTo>
                  <a:lnTo>
                    <a:pt x="160" y="40"/>
                  </a:lnTo>
                  <a:lnTo>
                    <a:pt x="138" y="38"/>
                  </a:lnTo>
                  <a:lnTo>
                    <a:pt x="138" y="38"/>
                  </a:lnTo>
                  <a:lnTo>
                    <a:pt x="118" y="38"/>
                  </a:lnTo>
                  <a:lnTo>
                    <a:pt x="98" y="42"/>
                  </a:lnTo>
                  <a:lnTo>
                    <a:pt x="82" y="50"/>
                  </a:lnTo>
                  <a:lnTo>
                    <a:pt x="68" y="58"/>
                  </a:lnTo>
                  <a:lnTo>
                    <a:pt x="58" y="70"/>
                  </a:lnTo>
                  <a:lnTo>
                    <a:pt x="50" y="82"/>
                  </a:lnTo>
                  <a:lnTo>
                    <a:pt x="44" y="96"/>
                  </a:lnTo>
                  <a:lnTo>
                    <a:pt x="42" y="109"/>
                  </a:lnTo>
                  <a:lnTo>
                    <a:pt x="42" y="109"/>
                  </a:lnTo>
                  <a:lnTo>
                    <a:pt x="44" y="125"/>
                  </a:lnTo>
                  <a:lnTo>
                    <a:pt x="50" y="139"/>
                  </a:lnTo>
                  <a:lnTo>
                    <a:pt x="58" y="153"/>
                  </a:lnTo>
                  <a:lnTo>
                    <a:pt x="68" y="163"/>
                  </a:lnTo>
                  <a:lnTo>
                    <a:pt x="82" y="173"/>
                  </a:lnTo>
                  <a:lnTo>
                    <a:pt x="98" y="179"/>
                  </a:lnTo>
                  <a:lnTo>
                    <a:pt x="116" y="183"/>
                  </a:lnTo>
                  <a:lnTo>
                    <a:pt x="138" y="185"/>
                  </a:lnTo>
                  <a:lnTo>
                    <a:pt x="138" y="185"/>
                  </a:lnTo>
                  <a:lnTo>
                    <a:pt x="152" y="183"/>
                  </a:lnTo>
                  <a:lnTo>
                    <a:pt x="166" y="181"/>
                  </a:lnTo>
                  <a:lnTo>
                    <a:pt x="178" y="177"/>
                  </a:lnTo>
                  <a:lnTo>
                    <a:pt x="190" y="171"/>
                  </a:lnTo>
                  <a:lnTo>
                    <a:pt x="200" y="165"/>
                  </a:lnTo>
                  <a:lnTo>
                    <a:pt x="208" y="157"/>
                  </a:lnTo>
                  <a:lnTo>
                    <a:pt x="216" y="149"/>
                  </a:lnTo>
                  <a:lnTo>
                    <a:pt x="222" y="137"/>
                  </a:lnTo>
                  <a:lnTo>
                    <a:pt x="128" y="137"/>
                  </a:lnTo>
                  <a:lnTo>
                    <a:pt x="128" y="101"/>
                  </a:lnTo>
                  <a:lnTo>
                    <a:pt x="272" y="10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013"/>
            </a:p>
          </p:txBody>
        </p:sp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xmlns="" id="{92AA9D9A-37D8-45DA-B803-AB9474831B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942138" y="-2720975"/>
              <a:ext cx="388938" cy="328612"/>
            </a:xfrm>
            <a:custGeom>
              <a:avLst/>
              <a:gdLst>
                <a:gd name="T0" fmla="*/ 199 w 245"/>
                <a:gd name="T1" fmla="*/ 207 h 207"/>
                <a:gd name="T2" fmla="*/ 143 w 245"/>
                <a:gd name="T3" fmla="*/ 131 h 207"/>
                <a:gd name="T4" fmla="*/ 41 w 245"/>
                <a:gd name="T5" fmla="*/ 131 h 207"/>
                <a:gd name="T6" fmla="*/ 41 w 245"/>
                <a:gd name="T7" fmla="*/ 207 h 207"/>
                <a:gd name="T8" fmla="*/ 0 w 245"/>
                <a:gd name="T9" fmla="*/ 207 h 207"/>
                <a:gd name="T10" fmla="*/ 0 w 245"/>
                <a:gd name="T11" fmla="*/ 0 h 207"/>
                <a:gd name="T12" fmla="*/ 169 w 245"/>
                <a:gd name="T13" fmla="*/ 0 h 207"/>
                <a:gd name="T14" fmla="*/ 169 w 245"/>
                <a:gd name="T15" fmla="*/ 0 h 207"/>
                <a:gd name="T16" fmla="*/ 185 w 245"/>
                <a:gd name="T17" fmla="*/ 0 h 207"/>
                <a:gd name="T18" fmla="*/ 199 w 245"/>
                <a:gd name="T19" fmla="*/ 4 h 207"/>
                <a:gd name="T20" fmla="*/ 211 w 245"/>
                <a:gd name="T21" fmla="*/ 10 h 207"/>
                <a:gd name="T22" fmla="*/ 221 w 245"/>
                <a:gd name="T23" fmla="*/ 18 h 207"/>
                <a:gd name="T24" fmla="*/ 229 w 245"/>
                <a:gd name="T25" fmla="*/ 26 h 207"/>
                <a:gd name="T26" fmla="*/ 235 w 245"/>
                <a:gd name="T27" fmla="*/ 38 h 207"/>
                <a:gd name="T28" fmla="*/ 239 w 245"/>
                <a:gd name="T29" fmla="*/ 52 h 207"/>
                <a:gd name="T30" fmla="*/ 241 w 245"/>
                <a:gd name="T31" fmla="*/ 66 h 207"/>
                <a:gd name="T32" fmla="*/ 241 w 245"/>
                <a:gd name="T33" fmla="*/ 66 h 207"/>
                <a:gd name="T34" fmla="*/ 239 w 245"/>
                <a:gd name="T35" fmla="*/ 78 h 207"/>
                <a:gd name="T36" fmla="*/ 237 w 245"/>
                <a:gd name="T37" fmla="*/ 88 h 207"/>
                <a:gd name="T38" fmla="*/ 233 w 245"/>
                <a:gd name="T39" fmla="*/ 97 h 207"/>
                <a:gd name="T40" fmla="*/ 227 w 245"/>
                <a:gd name="T41" fmla="*/ 105 h 207"/>
                <a:gd name="T42" fmla="*/ 221 w 245"/>
                <a:gd name="T43" fmla="*/ 113 h 207"/>
                <a:gd name="T44" fmla="*/ 211 w 245"/>
                <a:gd name="T45" fmla="*/ 119 h 207"/>
                <a:gd name="T46" fmla="*/ 201 w 245"/>
                <a:gd name="T47" fmla="*/ 125 h 207"/>
                <a:gd name="T48" fmla="*/ 189 w 245"/>
                <a:gd name="T49" fmla="*/ 127 h 207"/>
                <a:gd name="T50" fmla="*/ 245 w 245"/>
                <a:gd name="T51" fmla="*/ 207 h 207"/>
                <a:gd name="T52" fmla="*/ 199 w 245"/>
                <a:gd name="T53" fmla="*/ 207 h 207"/>
                <a:gd name="T54" fmla="*/ 199 w 245"/>
                <a:gd name="T55" fmla="*/ 66 h 207"/>
                <a:gd name="T56" fmla="*/ 199 w 245"/>
                <a:gd name="T57" fmla="*/ 66 h 207"/>
                <a:gd name="T58" fmla="*/ 199 w 245"/>
                <a:gd name="T59" fmla="*/ 58 h 207"/>
                <a:gd name="T60" fmla="*/ 197 w 245"/>
                <a:gd name="T61" fmla="*/ 52 h 207"/>
                <a:gd name="T62" fmla="*/ 193 w 245"/>
                <a:gd name="T63" fmla="*/ 48 h 207"/>
                <a:gd name="T64" fmla="*/ 189 w 245"/>
                <a:gd name="T65" fmla="*/ 44 h 207"/>
                <a:gd name="T66" fmla="*/ 183 w 245"/>
                <a:gd name="T67" fmla="*/ 40 h 207"/>
                <a:gd name="T68" fmla="*/ 177 w 245"/>
                <a:gd name="T69" fmla="*/ 38 h 207"/>
                <a:gd name="T70" fmla="*/ 159 w 245"/>
                <a:gd name="T71" fmla="*/ 36 h 207"/>
                <a:gd name="T72" fmla="*/ 41 w 245"/>
                <a:gd name="T73" fmla="*/ 36 h 207"/>
                <a:gd name="T74" fmla="*/ 41 w 245"/>
                <a:gd name="T75" fmla="*/ 93 h 207"/>
                <a:gd name="T76" fmla="*/ 163 w 245"/>
                <a:gd name="T77" fmla="*/ 93 h 207"/>
                <a:gd name="T78" fmla="*/ 163 w 245"/>
                <a:gd name="T79" fmla="*/ 93 h 207"/>
                <a:gd name="T80" fmla="*/ 179 w 245"/>
                <a:gd name="T81" fmla="*/ 92 h 207"/>
                <a:gd name="T82" fmla="*/ 185 w 245"/>
                <a:gd name="T83" fmla="*/ 90 h 207"/>
                <a:gd name="T84" fmla="*/ 189 w 245"/>
                <a:gd name="T85" fmla="*/ 86 h 207"/>
                <a:gd name="T86" fmla="*/ 193 w 245"/>
                <a:gd name="T87" fmla="*/ 84 h 207"/>
                <a:gd name="T88" fmla="*/ 197 w 245"/>
                <a:gd name="T89" fmla="*/ 78 h 207"/>
                <a:gd name="T90" fmla="*/ 199 w 245"/>
                <a:gd name="T91" fmla="*/ 72 h 207"/>
                <a:gd name="T92" fmla="*/ 199 w 245"/>
                <a:gd name="T93" fmla="*/ 6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5" h="207">
                  <a:moveTo>
                    <a:pt x="199" y="207"/>
                  </a:moveTo>
                  <a:lnTo>
                    <a:pt x="143" y="131"/>
                  </a:lnTo>
                  <a:lnTo>
                    <a:pt x="41" y="131"/>
                  </a:lnTo>
                  <a:lnTo>
                    <a:pt x="41" y="207"/>
                  </a:lnTo>
                  <a:lnTo>
                    <a:pt x="0" y="207"/>
                  </a:lnTo>
                  <a:lnTo>
                    <a:pt x="0" y="0"/>
                  </a:lnTo>
                  <a:lnTo>
                    <a:pt x="169" y="0"/>
                  </a:lnTo>
                  <a:lnTo>
                    <a:pt x="169" y="0"/>
                  </a:lnTo>
                  <a:lnTo>
                    <a:pt x="185" y="0"/>
                  </a:lnTo>
                  <a:lnTo>
                    <a:pt x="199" y="4"/>
                  </a:lnTo>
                  <a:lnTo>
                    <a:pt x="211" y="10"/>
                  </a:lnTo>
                  <a:lnTo>
                    <a:pt x="221" y="18"/>
                  </a:lnTo>
                  <a:lnTo>
                    <a:pt x="229" y="26"/>
                  </a:lnTo>
                  <a:lnTo>
                    <a:pt x="235" y="38"/>
                  </a:lnTo>
                  <a:lnTo>
                    <a:pt x="239" y="52"/>
                  </a:lnTo>
                  <a:lnTo>
                    <a:pt x="241" y="66"/>
                  </a:lnTo>
                  <a:lnTo>
                    <a:pt x="241" y="66"/>
                  </a:lnTo>
                  <a:lnTo>
                    <a:pt x="239" y="78"/>
                  </a:lnTo>
                  <a:lnTo>
                    <a:pt x="237" y="88"/>
                  </a:lnTo>
                  <a:lnTo>
                    <a:pt x="233" y="97"/>
                  </a:lnTo>
                  <a:lnTo>
                    <a:pt x="227" y="105"/>
                  </a:lnTo>
                  <a:lnTo>
                    <a:pt x="221" y="113"/>
                  </a:lnTo>
                  <a:lnTo>
                    <a:pt x="211" y="119"/>
                  </a:lnTo>
                  <a:lnTo>
                    <a:pt x="201" y="125"/>
                  </a:lnTo>
                  <a:lnTo>
                    <a:pt x="189" y="127"/>
                  </a:lnTo>
                  <a:lnTo>
                    <a:pt x="245" y="207"/>
                  </a:lnTo>
                  <a:lnTo>
                    <a:pt x="199" y="207"/>
                  </a:lnTo>
                  <a:close/>
                  <a:moveTo>
                    <a:pt x="199" y="66"/>
                  </a:moveTo>
                  <a:lnTo>
                    <a:pt x="199" y="66"/>
                  </a:lnTo>
                  <a:lnTo>
                    <a:pt x="199" y="58"/>
                  </a:lnTo>
                  <a:lnTo>
                    <a:pt x="197" y="52"/>
                  </a:lnTo>
                  <a:lnTo>
                    <a:pt x="193" y="48"/>
                  </a:lnTo>
                  <a:lnTo>
                    <a:pt x="189" y="44"/>
                  </a:lnTo>
                  <a:lnTo>
                    <a:pt x="183" y="40"/>
                  </a:lnTo>
                  <a:lnTo>
                    <a:pt x="177" y="38"/>
                  </a:lnTo>
                  <a:lnTo>
                    <a:pt x="159" y="36"/>
                  </a:lnTo>
                  <a:lnTo>
                    <a:pt x="41" y="36"/>
                  </a:lnTo>
                  <a:lnTo>
                    <a:pt x="41" y="93"/>
                  </a:lnTo>
                  <a:lnTo>
                    <a:pt x="163" y="93"/>
                  </a:lnTo>
                  <a:lnTo>
                    <a:pt x="163" y="93"/>
                  </a:lnTo>
                  <a:lnTo>
                    <a:pt x="179" y="92"/>
                  </a:lnTo>
                  <a:lnTo>
                    <a:pt x="185" y="90"/>
                  </a:lnTo>
                  <a:lnTo>
                    <a:pt x="189" y="86"/>
                  </a:lnTo>
                  <a:lnTo>
                    <a:pt x="193" y="84"/>
                  </a:lnTo>
                  <a:lnTo>
                    <a:pt x="197" y="78"/>
                  </a:lnTo>
                  <a:lnTo>
                    <a:pt x="199" y="72"/>
                  </a:lnTo>
                  <a:lnTo>
                    <a:pt x="199" y="66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013"/>
            </a:p>
          </p:txBody>
        </p:sp>
        <p:sp>
          <p:nvSpPr>
            <p:cNvPr id="68" name="Freeform 8">
              <a:extLst>
                <a:ext uri="{FF2B5EF4-FFF2-40B4-BE49-F238E27FC236}">
                  <a16:creationId xmlns:a16="http://schemas.microsoft.com/office/drawing/2014/main" xmlns="" id="{35982DAE-6ADB-45AF-827E-B811B3F339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6942138" y="-2720975"/>
              <a:ext cx="388938" cy="328612"/>
            </a:xfrm>
            <a:custGeom>
              <a:avLst/>
              <a:gdLst>
                <a:gd name="T0" fmla="*/ 199 w 245"/>
                <a:gd name="T1" fmla="*/ 207 h 207"/>
                <a:gd name="T2" fmla="*/ 143 w 245"/>
                <a:gd name="T3" fmla="*/ 131 h 207"/>
                <a:gd name="T4" fmla="*/ 41 w 245"/>
                <a:gd name="T5" fmla="*/ 131 h 207"/>
                <a:gd name="T6" fmla="*/ 41 w 245"/>
                <a:gd name="T7" fmla="*/ 207 h 207"/>
                <a:gd name="T8" fmla="*/ 0 w 245"/>
                <a:gd name="T9" fmla="*/ 207 h 207"/>
                <a:gd name="T10" fmla="*/ 0 w 245"/>
                <a:gd name="T11" fmla="*/ 0 h 207"/>
                <a:gd name="T12" fmla="*/ 169 w 245"/>
                <a:gd name="T13" fmla="*/ 0 h 207"/>
                <a:gd name="T14" fmla="*/ 169 w 245"/>
                <a:gd name="T15" fmla="*/ 0 h 207"/>
                <a:gd name="T16" fmla="*/ 185 w 245"/>
                <a:gd name="T17" fmla="*/ 0 h 207"/>
                <a:gd name="T18" fmla="*/ 199 w 245"/>
                <a:gd name="T19" fmla="*/ 4 h 207"/>
                <a:gd name="T20" fmla="*/ 211 w 245"/>
                <a:gd name="T21" fmla="*/ 10 h 207"/>
                <a:gd name="T22" fmla="*/ 221 w 245"/>
                <a:gd name="T23" fmla="*/ 18 h 207"/>
                <a:gd name="T24" fmla="*/ 229 w 245"/>
                <a:gd name="T25" fmla="*/ 26 h 207"/>
                <a:gd name="T26" fmla="*/ 235 w 245"/>
                <a:gd name="T27" fmla="*/ 38 h 207"/>
                <a:gd name="T28" fmla="*/ 239 w 245"/>
                <a:gd name="T29" fmla="*/ 52 h 207"/>
                <a:gd name="T30" fmla="*/ 241 w 245"/>
                <a:gd name="T31" fmla="*/ 66 h 207"/>
                <a:gd name="T32" fmla="*/ 241 w 245"/>
                <a:gd name="T33" fmla="*/ 66 h 207"/>
                <a:gd name="T34" fmla="*/ 239 w 245"/>
                <a:gd name="T35" fmla="*/ 78 h 207"/>
                <a:gd name="T36" fmla="*/ 237 w 245"/>
                <a:gd name="T37" fmla="*/ 88 h 207"/>
                <a:gd name="T38" fmla="*/ 233 w 245"/>
                <a:gd name="T39" fmla="*/ 97 h 207"/>
                <a:gd name="T40" fmla="*/ 227 w 245"/>
                <a:gd name="T41" fmla="*/ 105 h 207"/>
                <a:gd name="T42" fmla="*/ 221 w 245"/>
                <a:gd name="T43" fmla="*/ 113 h 207"/>
                <a:gd name="T44" fmla="*/ 211 w 245"/>
                <a:gd name="T45" fmla="*/ 119 h 207"/>
                <a:gd name="T46" fmla="*/ 201 w 245"/>
                <a:gd name="T47" fmla="*/ 125 h 207"/>
                <a:gd name="T48" fmla="*/ 189 w 245"/>
                <a:gd name="T49" fmla="*/ 127 h 207"/>
                <a:gd name="T50" fmla="*/ 245 w 245"/>
                <a:gd name="T51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5" h="207">
                  <a:moveTo>
                    <a:pt x="199" y="207"/>
                  </a:moveTo>
                  <a:lnTo>
                    <a:pt x="143" y="131"/>
                  </a:lnTo>
                  <a:lnTo>
                    <a:pt x="41" y="131"/>
                  </a:lnTo>
                  <a:lnTo>
                    <a:pt x="41" y="207"/>
                  </a:lnTo>
                  <a:lnTo>
                    <a:pt x="0" y="207"/>
                  </a:lnTo>
                  <a:lnTo>
                    <a:pt x="0" y="0"/>
                  </a:lnTo>
                  <a:lnTo>
                    <a:pt x="169" y="0"/>
                  </a:lnTo>
                  <a:lnTo>
                    <a:pt x="169" y="0"/>
                  </a:lnTo>
                  <a:lnTo>
                    <a:pt x="185" y="0"/>
                  </a:lnTo>
                  <a:lnTo>
                    <a:pt x="199" y="4"/>
                  </a:lnTo>
                  <a:lnTo>
                    <a:pt x="211" y="10"/>
                  </a:lnTo>
                  <a:lnTo>
                    <a:pt x="221" y="18"/>
                  </a:lnTo>
                  <a:lnTo>
                    <a:pt x="229" y="26"/>
                  </a:lnTo>
                  <a:lnTo>
                    <a:pt x="235" y="38"/>
                  </a:lnTo>
                  <a:lnTo>
                    <a:pt x="239" y="52"/>
                  </a:lnTo>
                  <a:lnTo>
                    <a:pt x="241" y="66"/>
                  </a:lnTo>
                  <a:lnTo>
                    <a:pt x="241" y="66"/>
                  </a:lnTo>
                  <a:lnTo>
                    <a:pt x="239" y="78"/>
                  </a:lnTo>
                  <a:lnTo>
                    <a:pt x="237" y="88"/>
                  </a:lnTo>
                  <a:lnTo>
                    <a:pt x="233" y="97"/>
                  </a:lnTo>
                  <a:lnTo>
                    <a:pt x="227" y="105"/>
                  </a:lnTo>
                  <a:lnTo>
                    <a:pt x="221" y="113"/>
                  </a:lnTo>
                  <a:lnTo>
                    <a:pt x="211" y="119"/>
                  </a:lnTo>
                  <a:lnTo>
                    <a:pt x="201" y="125"/>
                  </a:lnTo>
                  <a:lnTo>
                    <a:pt x="189" y="127"/>
                  </a:lnTo>
                  <a:lnTo>
                    <a:pt x="245" y="20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013"/>
            </a:p>
          </p:txBody>
        </p:sp>
        <p:sp>
          <p:nvSpPr>
            <p:cNvPr id="69" name="Freeform 9">
              <a:extLst>
                <a:ext uri="{FF2B5EF4-FFF2-40B4-BE49-F238E27FC236}">
                  <a16:creationId xmlns:a16="http://schemas.microsoft.com/office/drawing/2014/main" xmlns="" id="{8D01720C-5BD1-4104-9F19-CE9878BEA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6877051" y="-2663825"/>
              <a:ext cx="250825" cy="90487"/>
            </a:xfrm>
            <a:custGeom>
              <a:avLst/>
              <a:gdLst>
                <a:gd name="T0" fmla="*/ 158 w 158"/>
                <a:gd name="T1" fmla="*/ 30 h 57"/>
                <a:gd name="T2" fmla="*/ 158 w 158"/>
                <a:gd name="T3" fmla="*/ 30 h 57"/>
                <a:gd name="T4" fmla="*/ 158 w 158"/>
                <a:gd name="T5" fmla="*/ 22 h 57"/>
                <a:gd name="T6" fmla="*/ 156 w 158"/>
                <a:gd name="T7" fmla="*/ 16 h 57"/>
                <a:gd name="T8" fmla="*/ 152 w 158"/>
                <a:gd name="T9" fmla="*/ 12 h 57"/>
                <a:gd name="T10" fmla="*/ 148 w 158"/>
                <a:gd name="T11" fmla="*/ 8 h 57"/>
                <a:gd name="T12" fmla="*/ 142 w 158"/>
                <a:gd name="T13" fmla="*/ 4 h 57"/>
                <a:gd name="T14" fmla="*/ 136 w 158"/>
                <a:gd name="T15" fmla="*/ 2 h 57"/>
                <a:gd name="T16" fmla="*/ 118 w 158"/>
                <a:gd name="T17" fmla="*/ 0 h 57"/>
                <a:gd name="T18" fmla="*/ 0 w 158"/>
                <a:gd name="T19" fmla="*/ 0 h 57"/>
                <a:gd name="T20" fmla="*/ 0 w 158"/>
                <a:gd name="T21" fmla="*/ 57 h 57"/>
                <a:gd name="T22" fmla="*/ 122 w 158"/>
                <a:gd name="T23" fmla="*/ 57 h 57"/>
                <a:gd name="T24" fmla="*/ 122 w 158"/>
                <a:gd name="T25" fmla="*/ 57 h 57"/>
                <a:gd name="T26" fmla="*/ 138 w 158"/>
                <a:gd name="T27" fmla="*/ 56 h 57"/>
                <a:gd name="T28" fmla="*/ 144 w 158"/>
                <a:gd name="T29" fmla="*/ 54 h 57"/>
                <a:gd name="T30" fmla="*/ 148 w 158"/>
                <a:gd name="T31" fmla="*/ 50 h 57"/>
                <a:gd name="T32" fmla="*/ 152 w 158"/>
                <a:gd name="T33" fmla="*/ 48 h 57"/>
                <a:gd name="T34" fmla="*/ 156 w 158"/>
                <a:gd name="T35" fmla="*/ 42 h 57"/>
                <a:gd name="T36" fmla="*/ 158 w 158"/>
                <a:gd name="T37" fmla="*/ 36 h 57"/>
                <a:gd name="T38" fmla="*/ 158 w 158"/>
                <a:gd name="T39" fmla="*/ 3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8" h="57">
                  <a:moveTo>
                    <a:pt x="158" y="30"/>
                  </a:moveTo>
                  <a:lnTo>
                    <a:pt x="158" y="30"/>
                  </a:lnTo>
                  <a:lnTo>
                    <a:pt x="158" y="22"/>
                  </a:lnTo>
                  <a:lnTo>
                    <a:pt x="156" y="16"/>
                  </a:lnTo>
                  <a:lnTo>
                    <a:pt x="152" y="12"/>
                  </a:lnTo>
                  <a:lnTo>
                    <a:pt x="148" y="8"/>
                  </a:lnTo>
                  <a:lnTo>
                    <a:pt x="142" y="4"/>
                  </a:lnTo>
                  <a:lnTo>
                    <a:pt x="136" y="2"/>
                  </a:lnTo>
                  <a:lnTo>
                    <a:pt x="118" y="0"/>
                  </a:lnTo>
                  <a:lnTo>
                    <a:pt x="0" y="0"/>
                  </a:lnTo>
                  <a:lnTo>
                    <a:pt x="0" y="57"/>
                  </a:lnTo>
                  <a:lnTo>
                    <a:pt x="122" y="57"/>
                  </a:lnTo>
                  <a:lnTo>
                    <a:pt x="122" y="57"/>
                  </a:lnTo>
                  <a:lnTo>
                    <a:pt x="138" y="56"/>
                  </a:lnTo>
                  <a:lnTo>
                    <a:pt x="144" y="54"/>
                  </a:lnTo>
                  <a:lnTo>
                    <a:pt x="148" y="50"/>
                  </a:lnTo>
                  <a:lnTo>
                    <a:pt x="152" y="48"/>
                  </a:lnTo>
                  <a:lnTo>
                    <a:pt x="156" y="42"/>
                  </a:lnTo>
                  <a:lnTo>
                    <a:pt x="158" y="36"/>
                  </a:lnTo>
                  <a:lnTo>
                    <a:pt x="158" y="3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013"/>
            </a:p>
          </p:txBody>
        </p:sp>
        <p:sp>
          <p:nvSpPr>
            <p:cNvPr id="70" name="Freeform 10">
              <a:extLst>
                <a:ext uri="{FF2B5EF4-FFF2-40B4-BE49-F238E27FC236}">
                  <a16:creationId xmlns:a16="http://schemas.microsoft.com/office/drawing/2014/main" xmlns="" id="{EF3E4CD1-FB35-4046-9E68-3F7987F5DD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496051" y="-2733675"/>
              <a:ext cx="434975" cy="350837"/>
            </a:xfrm>
            <a:custGeom>
              <a:avLst/>
              <a:gdLst>
                <a:gd name="T0" fmla="*/ 230 w 274"/>
                <a:gd name="T1" fmla="*/ 193 h 221"/>
                <a:gd name="T2" fmla="*/ 188 w 274"/>
                <a:gd name="T3" fmla="*/ 213 h 221"/>
                <a:gd name="T4" fmla="*/ 136 w 274"/>
                <a:gd name="T5" fmla="*/ 221 h 221"/>
                <a:gd name="T6" fmla="*/ 110 w 274"/>
                <a:gd name="T7" fmla="*/ 219 h 221"/>
                <a:gd name="T8" fmla="*/ 62 w 274"/>
                <a:gd name="T9" fmla="*/ 205 h 221"/>
                <a:gd name="T10" fmla="*/ 44 w 274"/>
                <a:gd name="T11" fmla="*/ 193 h 221"/>
                <a:gd name="T12" fmla="*/ 24 w 274"/>
                <a:gd name="T13" fmla="*/ 177 h 221"/>
                <a:gd name="T14" fmla="*/ 10 w 274"/>
                <a:gd name="T15" fmla="*/ 157 h 221"/>
                <a:gd name="T16" fmla="*/ 2 w 274"/>
                <a:gd name="T17" fmla="*/ 135 h 221"/>
                <a:gd name="T18" fmla="*/ 0 w 274"/>
                <a:gd name="T19" fmla="*/ 109 h 221"/>
                <a:gd name="T20" fmla="*/ 0 w 274"/>
                <a:gd name="T21" fmla="*/ 98 h 221"/>
                <a:gd name="T22" fmla="*/ 6 w 274"/>
                <a:gd name="T23" fmla="*/ 76 h 221"/>
                <a:gd name="T24" fmla="*/ 16 w 274"/>
                <a:gd name="T25" fmla="*/ 56 h 221"/>
                <a:gd name="T26" fmla="*/ 34 w 274"/>
                <a:gd name="T27" fmla="*/ 36 h 221"/>
                <a:gd name="T28" fmla="*/ 44 w 274"/>
                <a:gd name="T29" fmla="*/ 28 h 221"/>
                <a:gd name="T30" fmla="*/ 86 w 274"/>
                <a:gd name="T31" fmla="*/ 8 h 221"/>
                <a:gd name="T32" fmla="*/ 136 w 274"/>
                <a:gd name="T33" fmla="*/ 0 h 221"/>
                <a:gd name="T34" fmla="*/ 162 w 274"/>
                <a:gd name="T35" fmla="*/ 2 h 221"/>
                <a:gd name="T36" fmla="*/ 210 w 274"/>
                <a:gd name="T37" fmla="*/ 16 h 221"/>
                <a:gd name="T38" fmla="*/ 230 w 274"/>
                <a:gd name="T39" fmla="*/ 28 h 221"/>
                <a:gd name="T40" fmla="*/ 248 w 274"/>
                <a:gd name="T41" fmla="*/ 46 h 221"/>
                <a:gd name="T42" fmla="*/ 262 w 274"/>
                <a:gd name="T43" fmla="*/ 66 h 221"/>
                <a:gd name="T44" fmla="*/ 270 w 274"/>
                <a:gd name="T45" fmla="*/ 86 h 221"/>
                <a:gd name="T46" fmla="*/ 274 w 274"/>
                <a:gd name="T47" fmla="*/ 109 h 221"/>
                <a:gd name="T48" fmla="*/ 272 w 274"/>
                <a:gd name="T49" fmla="*/ 123 h 221"/>
                <a:gd name="T50" fmla="*/ 266 w 274"/>
                <a:gd name="T51" fmla="*/ 145 h 221"/>
                <a:gd name="T52" fmla="*/ 256 w 274"/>
                <a:gd name="T53" fmla="*/ 167 h 221"/>
                <a:gd name="T54" fmla="*/ 240 w 274"/>
                <a:gd name="T55" fmla="*/ 185 h 221"/>
                <a:gd name="T56" fmla="*/ 136 w 274"/>
                <a:gd name="T57" fmla="*/ 38 h 221"/>
                <a:gd name="T58" fmla="*/ 116 w 274"/>
                <a:gd name="T59" fmla="*/ 38 h 221"/>
                <a:gd name="T60" fmla="*/ 82 w 274"/>
                <a:gd name="T61" fmla="*/ 50 h 221"/>
                <a:gd name="T62" fmla="*/ 56 w 274"/>
                <a:gd name="T63" fmla="*/ 70 h 221"/>
                <a:gd name="T64" fmla="*/ 44 w 274"/>
                <a:gd name="T65" fmla="*/ 96 h 221"/>
                <a:gd name="T66" fmla="*/ 42 w 274"/>
                <a:gd name="T67" fmla="*/ 109 h 221"/>
                <a:gd name="T68" fmla="*/ 48 w 274"/>
                <a:gd name="T69" fmla="*/ 139 h 221"/>
                <a:gd name="T70" fmla="*/ 68 w 274"/>
                <a:gd name="T71" fmla="*/ 163 h 221"/>
                <a:gd name="T72" fmla="*/ 98 w 274"/>
                <a:gd name="T73" fmla="*/ 179 h 221"/>
                <a:gd name="T74" fmla="*/ 136 w 274"/>
                <a:gd name="T75" fmla="*/ 185 h 221"/>
                <a:gd name="T76" fmla="*/ 156 w 274"/>
                <a:gd name="T77" fmla="*/ 183 h 221"/>
                <a:gd name="T78" fmla="*/ 192 w 274"/>
                <a:gd name="T79" fmla="*/ 173 h 221"/>
                <a:gd name="T80" fmla="*/ 216 w 274"/>
                <a:gd name="T81" fmla="*/ 153 h 221"/>
                <a:gd name="T82" fmla="*/ 230 w 274"/>
                <a:gd name="T83" fmla="*/ 125 h 221"/>
                <a:gd name="T84" fmla="*/ 230 w 274"/>
                <a:gd name="T85" fmla="*/ 109 h 221"/>
                <a:gd name="T86" fmla="*/ 224 w 274"/>
                <a:gd name="T87" fmla="*/ 82 h 221"/>
                <a:gd name="T88" fmla="*/ 204 w 274"/>
                <a:gd name="T89" fmla="*/ 58 h 221"/>
                <a:gd name="T90" fmla="*/ 174 w 274"/>
                <a:gd name="T91" fmla="*/ 42 h 221"/>
                <a:gd name="T92" fmla="*/ 136 w 274"/>
                <a:gd name="T93" fmla="*/ 3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74" h="221">
                  <a:moveTo>
                    <a:pt x="230" y="193"/>
                  </a:moveTo>
                  <a:lnTo>
                    <a:pt x="230" y="193"/>
                  </a:lnTo>
                  <a:lnTo>
                    <a:pt x="210" y="205"/>
                  </a:lnTo>
                  <a:lnTo>
                    <a:pt x="188" y="213"/>
                  </a:lnTo>
                  <a:lnTo>
                    <a:pt x="164" y="219"/>
                  </a:lnTo>
                  <a:lnTo>
                    <a:pt x="136" y="221"/>
                  </a:lnTo>
                  <a:lnTo>
                    <a:pt x="136" y="221"/>
                  </a:lnTo>
                  <a:lnTo>
                    <a:pt x="110" y="219"/>
                  </a:lnTo>
                  <a:lnTo>
                    <a:pt x="84" y="213"/>
                  </a:lnTo>
                  <a:lnTo>
                    <a:pt x="62" y="205"/>
                  </a:lnTo>
                  <a:lnTo>
                    <a:pt x="44" y="193"/>
                  </a:lnTo>
                  <a:lnTo>
                    <a:pt x="44" y="193"/>
                  </a:lnTo>
                  <a:lnTo>
                    <a:pt x="32" y="185"/>
                  </a:lnTo>
                  <a:lnTo>
                    <a:pt x="24" y="177"/>
                  </a:lnTo>
                  <a:lnTo>
                    <a:pt x="16" y="167"/>
                  </a:lnTo>
                  <a:lnTo>
                    <a:pt x="10" y="157"/>
                  </a:lnTo>
                  <a:lnTo>
                    <a:pt x="6" y="145"/>
                  </a:lnTo>
                  <a:lnTo>
                    <a:pt x="2" y="135"/>
                  </a:lnTo>
                  <a:lnTo>
                    <a:pt x="0" y="123"/>
                  </a:lnTo>
                  <a:lnTo>
                    <a:pt x="0" y="109"/>
                  </a:lnTo>
                  <a:lnTo>
                    <a:pt x="0" y="109"/>
                  </a:lnTo>
                  <a:lnTo>
                    <a:pt x="0" y="98"/>
                  </a:lnTo>
                  <a:lnTo>
                    <a:pt x="2" y="86"/>
                  </a:lnTo>
                  <a:lnTo>
                    <a:pt x="6" y="76"/>
                  </a:lnTo>
                  <a:lnTo>
                    <a:pt x="10" y="66"/>
                  </a:lnTo>
                  <a:lnTo>
                    <a:pt x="16" y="56"/>
                  </a:lnTo>
                  <a:lnTo>
                    <a:pt x="24" y="46"/>
                  </a:lnTo>
                  <a:lnTo>
                    <a:pt x="34" y="36"/>
                  </a:lnTo>
                  <a:lnTo>
                    <a:pt x="44" y="28"/>
                  </a:lnTo>
                  <a:lnTo>
                    <a:pt x="44" y="28"/>
                  </a:lnTo>
                  <a:lnTo>
                    <a:pt x="62" y="16"/>
                  </a:lnTo>
                  <a:lnTo>
                    <a:pt x="86" y="8"/>
                  </a:lnTo>
                  <a:lnTo>
                    <a:pt x="110" y="2"/>
                  </a:lnTo>
                  <a:lnTo>
                    <a:pt x="136" y="0"/>
                  </a:lnTo>
                  <a:lnTo>
                    <a:pt x="136" y="0"/>
                  </a:lnTo>
                  <a:lnTo>
                    <a:pt x="162" y="2"/>
                  </a:lnTo>
                  <a:lnTo>
                    <a:pt x="188" y="8"/>
                  </a:lnTo>
                  <a:lnTo>
                    <a:pt x="210" y="16"/>
                  </a:lnTo>
                  <a:lnTo>
                    <a:pt x="230" y="28"/>
                  </a:lnTo>
                  <a:lnTo>
                    <a:pt x="230" y="28"/>
                  </a:lnTo>
                  <a:lnTo>
                    <a:pt x="240" y="36"/>
                  </a:lnTo>
                  <a:lnTo>
                    <a:pt x="248" y="46"/>
                  </a:lnTo>
                  <a:lnTo>
                    <a:pt x="256" y="56"/>
                  </a:lnTo>
                  <a:lnTo>
                    <a:pt x="262" y="66"/>
                  </a:lnTo>
                  <a:lnTo>
                    <a:pt x="266" y="76"/>
                  </a:lnTo>
                  <a:lnTo>
                    <a:pt x="270" y="86"/>
                  </a:lnTo>
                  <a:lnTo>
                    <a:pt x="272" y="98"/>
                  </a:lnTo>
                  <a:lnTo>
                    <a:pt x="274" y="109"/>
                  </a:lnTo>
                  <a:lnTo>
                    <a:pt x="274" y="109"/>
                  </a:lnTo>
                  <a:lnTo>
                    <a:pt x="272" y="123"/>
                  </a:lnTo>
                  <a:lnTo>
                    <a:pt x="270" y="135"/>
                  </a:lnTo>
                  <a:lnTo>
                    <a:pt x="266" y="145"/>
                  </a:lnTo>
                  <a:lnTo>
                    <a:pt x="262" y="157"/>
                  </a:lnTo>
                  <a:lnTo>
                    <a:pt x="256" y="167"/>
                  </a:lnTo>
                  <a:lnTo>
                    <a:pt x="248" y="177"/>
                  </a:lnTo>
                  <a:lnTo>
                    <a:pt x="240" y="185"/>
                  </a:lnTo>
                  <a:lnTo>
                    <a:pt x="230" y="193"/>
                  </a:lnTo>
                  <a:close/>
                  <a:moveTo>
                    <a:pt x="136" y="38"/>
                  </a:moveTo>
                  <a:lnTo>
                    <a:pt x="136" y="38"/>
                  </a:lnTo>
                  <a:lnTo>
                    <a:pt x="116" y="38"/>
                  </a:lnTo>
                  <a:lnTo>
                    <a:pt x="98" y="42"/>
                  </a:lnTo>
                  <a:lnTo>
                    <a:pt x="82" y="50"/>
                  </a:lnTo>
                  <a:lnTo>
                    <a:pt x="68" y="58"/>
                  </a:lnTo>
                  <a:lnTo>
                    <a:pt x="56" y="70"/>
                  </a:lnTo>
                  <a:lnTo>
                    <a:pt x="48" y="82"/>
                  </a:lnTo>
                  <a:lnTo>
                    <a:pt x="44" y="96"/>
                  </a:lnTo>
                  <a:lnTo>
                    <a:pt x="42" y="109"/>
                  </a:lnTo>
                  <a:lnTo>
                    <a:pt x="42" y="109"/>
                  </a:lnTo>
                  <a:lnTo>
                    <a:pt x="44" y="125"/>
                  </a:lnTo>
                  <a:lnTo>
                    <a:pt x="48" y="139"/>
                  </a:lnTo>
                  <a:lnTo>
                    <a:pt x="56" y="153"/>
                  </a:lnTo>
                  <a:lnTo>
                    <a:pt x="68" y="163"/>
                  </a:lnTo>
                  <a:lnTo>
                    <a:pt x="80" y="173"/>
                  </a:lnTo>
                  <a:lnTo>
                    <a:pt x="98" y="179"/>
                  </a:lnTo>
                  <a:lnTo>
                    <a:pt x="116" y="183"/>
                  </a:lnTo>
                  <a:lnTo>
                    <a:pt x="136" y="185"/>
                  </a:lnTo>
                  <a:lnTo>
                    <a:pt x="136" y="185"/>
                  </a:lnTo>
                  <a:lnTo>
                    <a:pt x="156" y="183"/>
                  </a:lnTo>
                  <a:lnTo>
                    <a:pt x="176" y="179"/>
                  </a:lnTo>
                  <a:lnTo>
                    <a:pt x="192" y="173"/>
                  </a:lnTo>
                  <a:lnTo>
                    <a:pt x="206" y="163"/>
                  </a:lnTo>
                  <a:lnTo>
                    <a:pt x="216" y="153"/>
                  </a:lnTo>
                  <a:lnTo>
                    <a:pt x="224" y="139"/>
                  </a:lnTo>
                  <a:lnTo>
                    <a:pt x="230" y="125"/>
                  </a:lnTo>
                  <a:lnTo>
                    <a:pt x="230" y="109"/>
                  </a:lnTo>
                  <a:lnTo>
                    <a:pt x="230" y="109"/>
                  </a:lnTo>
                  <a:lnTo>
                    <a:pt x="230" y="96"/>
                  </a:lnTo>
                  <a:lnTo>
                    <a:pt x="224" y="82"/>
                  </a:lnTo>
                  <a:lnTo>
                    <a:pt x="216" y="70"/>
                  </a:lnTo>
                  <a:lnTo>
                    <a:pt x="204" y="58"/>
                  </a:lnTo>
                  <a:lnTo>
                    <a:pt x="190" y="50"/>
                  </a:lnTo>
                  <a:lnTo>
                    <a:pt x="174" y="42"/>
                  </a:lnTo>
                  <a:lnTo>
                    <a:pt x="156" y="38"/>
                  </a:lnTo>
                  <a:lnTo>
                    <a:pt x="136" y="38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013"/>
            </a:p>
          </p:txBody>
        </p:sp>
        <p:sp>
          <p:nvSpPr>
            <p:cNvPr id="71" name="Freeform 11">
              <a:extLst>
                <a:ext uri="{FF2B5EF4-FFF2-40B4-BE49-F238E27FC236}">
                  <a16:creationId xmlns:a16="http://schemas.microsoft.com/office/drawing/2014/main" xmlns="" id="{733FED70-2775-48F7-98B1-D8591EC963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6496051" y="-2733675"/>
              <a:ext cx="434975" cy="350837"/>
            </a:xfrm>
            <a:custGeom>
              <a:avLst/>
              <a:gdLst>
                <a:gd name="T0" fmla="*/ 230 w 274"/>
                <a:gd name="T1" fmla="*/ 193 h 221"/>
                <a:gd name="T2" fmla="*/ 230 w 274"/>
                <a:gd name="T3" fmla="*/ 193 h 221"/>
                <a:gd name="T4" fmla="*/ 210 w 274"/>
                <a:gd name="T5" fmla="*/ 205 h 221"/>
                <a:gd name="T6" fmla="*/ 188 w 274"/>
                <a:gd name="T7" fmla="*/ 213 h 221"/>
                <a:gd name="T8" fmla="*/ 164 w 274"/>
                <a:gd name="T9" fmla="*/ 219 h 221"/>
                <a:gd name="T10" fmla="*/ 136 w 274"/>
                <a:gd name="T11" fmla="*/ 221 h 221"/>
                <a:gd name="T12" fmla="*/ 136 w 274"/>
                <a:gd name="T13" fmla="*/ 221 h 221"/>
                <a:gd name="T14" fmla="*/ 110 w 274"/>
                <a:gd name="T15" fmla="*/ 219 h 221"/>
                <a:gd name="T16" fmla="*/ 84 w 274"/>
                <a:gd name="T17" fmla="*/ 213 h 221"/>
                <a:gd name="T18" fmla="*/ 62 w 274"/>
                <a:gd name="T19" fmla="*/ 205 h 221"/>
                <a:gd name="T20" fmla="*/ 44 w 274"/>
                <a:gd name="T21" fmla="*/ 193 h 221"/>
                <a:gd name="T22" fmla="*/ 44 w 274"/>
                <a:gd name="T23" fmla="*/ 193 h 221"/>
                <a:gd name="T24" fmla="*/ 32 w 274"/>
                <a:gd name="T25" fmla="*/ 185 h 221"/>
                <a:gd name="T26" fmla="*/ 24 w 274"/>
                <a:gd name="T27" fmla="*/ 177 h 221"/>
                <a:gd name="T28" fmla="*/ 16 w 274"/>
                <a:gd name="T29" fmla="*/ 167 h 221"/>
                <a:gd name="T30" fmla="*/ 10 w 274"/>
                <a:gd name="T31" fmla="*/ 157 h 221"/>
                <a:gd name="T32" fmla="*/ 6 w 274"/>
                <a:gd name="T33" fmla="*/ 145 h 221"/>
                <a:gd name="T34" fmla="*/ 2 w 274"/>
                <a:gd name="T35" fmla="*/ 135 h 221"/>
                <a:gd name="T36" fmla="*/ 0 w 274"/>
                <a:gd name="T37" fmla="*/ 123 h 221"/>
                <a:gd name="T38" fmla="*/ 0 w 274"/>
                <a:gd name="T39" fmla="*/ 109 h 221"/>
                <a:gd name="T40" fmla="*/ 0 w 274"/>
                <a:gd name="T41" fmla="*/ 109 h 221"/>
                <a:gd name="T42" fmla="*/ 0 w 274"/>
                <a:gd name="T43" fmla="*/ 98 h 221"/>
                <a:gd name="T44" fmla="*/ 2 w 274"/>
                <a:gd name="T45" fmla="*/ 86 h 221"/>
                <a:gd name="T46" fmla="*/ 6 w 274"/>
                <a:gd name="T47" fmla="*/ 76 h 221"/>
                <a:gd name="T48" fmla="*/ 10 w 274"/>
                <a:gd name="T49" fmla="*/ 66 h 221"/>
                <a:gd name="T50" fmla="*/ 16 w 274"/>
                <a:gd name="T51" fmla="*/ 56 h 221"/>
                <a:gd name="T52" fmla="*/ 24 w 274"/>
                <a:gd name="T53" fmla="*/ 46 h 221"/>
                <a:gd name="T54" fmla="*/ 34 w 274"/>
                <a:gd name="T55" fmla="*/ 36 h 221"/>
                <a:gd name="T56" fmla="*/ 44 w 274"/>
                <a:gd name="T57" fmla="*/ 28 h 221"/>
                <a:gd name="T58" fmla="*/ 44 w 274"/>
                <a:gd name="T59" fmla="*/ 28 h 221"/>
                <a:gd name="T60" fmla="*/ 62 w 274"/>
                <a:gd name="T61" fmla="*/ 16 h 221"/>
                <a:gd name="T62" fmla="*/ 86 w 274"/>
                <a:gd name="T63" fmla="*/ 8 h 221"/>
                <a:gd name="T64" fmla="*/ 110 w 274"/>
                <a:gd name="T65" fmla="*/ 2 h 221"/>
                <a:gd name="T66" fmla="*/ 136 w 274"/>
                <a:gd name="T67" fmla="*/ 0 h 221"/>
                <a:gd name="T68" fmla="*/ 136 w 274"/>
                <a:gd name="T69" fmla="*/ 0 h 221"/>
                <a:gd name="T70" fmla="*/ 162 w 274"/>
                <a:gd name="T71" fmla="*/ 2 h 221"/>
                <a:gd name="T72" fmla="*/ 188 w 274"/>
                <a:gd name="T73" fmla="*/ 8 h 221"/>
                <a:gd name="T74" fmla="*/ 210 w 274"/>
                <a:gd name="T75" fmla="*/ 16 h 221"/>
                <a:gd name="T76" fmla="*/ 230 w 274"/>
                <a:gd name="T77" fmla="*/ 28 h 221"/>
                <a:gd name="T78" fmla="*/ 230 w 274"/>
                <a:gd name="T79" fmla="*/ 28 h 221"/>
                <a:gd name="T80" fmla="*/ 240 w 274"/>
                <a:gd name="T81" fmla="*/ 36 h 221"/>
                <a:gd name="T82" fmla="*/ 248 w 274"/>
                <a:gd name="T83" fmla="*/ 46 h 221"/>
                <a:gd name="T84" fmla="*/ 256 w 274"/>
                <a:gd name="T85" fmla="*/ 56 h 221"/>
                <a:gd name="T86" fmla="*/ 262 w 274"/>
                <a:gd name="T87" fmla="*/ 66 h 221"/>
                <a:gd name="T88" fmla="*/ 266 w 274"/>
                <a:gd name="T89" fmla="*/ 76 h 221"/>
                <a:gd name="T90" fmla="*/ 270 w 274"/>
                <a:gd name="T91" fmla="*/ 86 h 221"/>
                <a:gd name="T92" fmla="*/ 272 w 274"/>
                <a:gd name="T93" fmla="*/ 98 h 221"/>
                <a:gd name="T94" fmla="*/ 274 w 274"/>
                <a:gd name="T95" fmla="*/ 109 h 221"/>
                <a:gd name="T96" fmla="*/ 274 w 274"/>
                <a:gd name="T97" fmla="*/ 109 h 221"/>
                <a:gd name="T98" fmla="*/ 272 w 274"/>
                <a:gd name="T99" fmla="*/ 123 h 221"/>
                <a:gd name="T100" fmla="*/ 270 w 274"/>
                <a:gd name="T101" fmla="*/ 135 h 221"/>
                <a:gd name="T102" fmla="*/ 266 w 274"/>
                <a:gd name="T103" fmla="*/ 145 h 221"/>
                <a:gd name="T104" fmla="*/ 262 w 274"/>
                <a:gd name="T105" fmla="*/ 157 h 221"/>
                <a:gd name="T106" fmla="*/ 256 w 274"/>
                <a:gd name="T107" fmla="*/ 167 h 221"/>
                <a:gd name="T108" fmla="*/ 248 w 274"/>
                <a:gd name="T109" fmla="*/ 177 h 221"/>
                <a:gd name="T110" fmla="*/ 240 w 274"/>
                <a:gd name="T111" fmla="*/ 185 h 221"/>
                <a:gd name="T112" fmla="*/ 230 w 274"/>
                <a:gd name="T113" fmla="*/ 19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4" h="221">
                  <a:moveTo>
                    <a:pt x="230" y="193"/>
                  </a:moveTo>
                  <a:lnTo>
                    <a:pt x="230" y="193"/>
                  </a:lnTo>
                  <a:lnTo>
                    <a:pt x="210" y="205"/>
                  </a:lnTo>
                  <a:lnTo>
                    <a:pt x="188" y="213"/>
                  </a:lnTo>
                  <a:lnTo>
                    <a:pt x="164" y="219"/>
                  </a:lnTo>
                  <a:lnTo>
                    <a:pt x="136" y="221"/>
                  </a:lnTo>
                  <a:lnTo>
                    <a:pt x="136" y="221"/>
                  </a:lnTo>
                  <a:lnTo>
                    <a:pt x="110" y="219"/>
                  </a:lnTo>
                  <a:lnTo>
                    <a:pt x="84" y="213"/>
                  </a:lnTo>
                  <a:lnTo>
                    <a:pt x="62" y="205"/>
                  </a:lnTo>
                  <a:lnTo>
                    <a:pt x="44" y="193"/>
                  </a:lnTo>
                  <a:lnTo>
                    <a:pt x="44" y="193"/>
                  </a:lnTo>
                  <a:lnTo>
                    <a:pt x="32" y="185"/>
                  </a:lnTo>
                  <a:lnTo>
                    <a:pt x="24" y="177"/>
                  </a:lnTo>
                  <a:lnTo>
                    <a:pt x="16" y="167"/>
                  </a:lnTo>
                  <a:lnTo>
                    <a:pt x="10" y="157"/>
                  </a:lnTo>
                  <a:lnTo>
                    <a:pt x="6" y="145"/>
                  </a:lnTo>
                  <a:lnTo>
                    <a:pt x="2" y="135"/>
                  </a:lnTo>
                  <a:lnTo>
                    <a:pt x="0" y="123"/>
                  </a:lnTo>
                  <a:lnTo>
                    <a:pt x="0" y="109"/>
                  </a:lnTo>
                  <a:lnTo>
                    <a:pt x="0" y="109"/>
                  </a:lnTo>
                  <a:lnTo>
                    <a:pt x="0" y="98"/>
                  </a:lnTo>
                  <a:lnTo>
                    <a:pt x="2" y="86"/>
                  </a:lnTo>
                  <a:lnTo>
                    <a:pt x="6" y="76"/>
                  </a:lnTo>
                  <a:lnTo>
                    <a:pt x="10" y="66"/>
                  </a:lnTo>
                  <a:lnTo>
                    <a:pt x="16" y="56"/>
                  </a:lnTo>
                  <a:lnTo>
                    <a:pt x="24" y="46"/>
                  </a:lnTo>
                  <a:lnTo>
                    <a:pt x="34" y="36"/>
                  </a:lnTo>
                  <a:lnTo>
                    <a:pt x="44" y="28"/>
                  </a:lnTo>
                  <a:lnTo>
                    <a:pt x="44" y="28"/>
                  </a:lnTo>
                  <a:lnTo>
                    <a:pt x="62" y="16"/>
                  </a:lnTo>
                  <a:lnTo>
                    <a:pt x="86" y="8"/>
                  </a:lnTo>
                  <a:lnTo>
                    <a:pt x="110" y="2"/>
                  </a:lnTo>
                  <a:lnTo>
                    <a:pt x="136" y="0"/>
                  </a:lnTo>
                  <a:lnTo>
                    <a:pt x="136" y="0"/>
                  </a:lnTo>
                  <a:lnTo>
                    <a:pt x="162" y="2"/>
                  </a:lnTo>
                  <a:lnTo>
                    <a:pt x="188" y="8"/>
                  </a:lnTo>
                  <a:lnTo>
                    <a:pt x="210" y="16"/>
                  </a:lnTo>
                  <a:lnTo>
                    <a:pt x="230" y="28"/>
                  </a:lnTo>
                  <a:lnTo>
                    <a:pt x="230" y="28"/>
                  </a:lnTo>
                  <a:lnTo>
                    <a:pt x="240" y="36"/>
                  </a:lnTo>
                  <a:lnTo>
                    <a:pt x="248" y="46"/>
                  </a:lnTo>
                  <a:lnTo>
                    <a:pt x="256" y="56"/>
                  </a:lnTo>
                  <a:lnTo>
                    <a:pt x="262" y="66"/>
                  </a:lnTo>
                  <a:lnTo>
                    <a:pt x="266" y="76"/>
                  </a:lnTo>
                  <a:lnTo>
                    <a:pt x="270" y="86"/>
                  </a:lnTo>
                  <a:lnTo>
                    <a:pt x="272" y="98"/>
                  </a:lnTo>
                  <a:lnTo>
                    <a:pt x="274" y="109"/>
                  </a:lnTo>
                  <a:lnTo>
                    <a:pt x="274" y="109"/>
                  </a:lnTo>
                  <a:lnTo>
                    <a:pt x="272" y="123"/>
                  </a:lnTo>
                  <a:lnTo>
                    <a:pt x="270" y="135"/>
                  </a:lnTo>
                  <a:lnTo>
                    <a:pt x="266" y="145"/>
                  </a:lnTo>
                  <a:lnTo>
                    <a:pt x="262" y="157"/>
                  </a:lnTo>
                  <a:lnTo>
                    <a:pt x="256" y="167"/>
                  </a:lnTo>
                  <a:lnTo>
                    <a:pt x="248" y="177"/>
                  </a:lnTo>
                  <a:lnTo>
                    <a:pt x="240" y="185"/>
                  </a:lnTo>
                  <a:lnTo>
                    <a:pt x="230" y="19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013"/>
            </a:p>
          </p:txBody>
        </p:sp>
        <p:sp>
          <p:nvSpPr>
            <p:cNvPr id="72" name="Freeform 12">
              <a:extLst>
                <a:ext uri="{FF2B5EF4-FFF2-40B4-BE49-F238E27FC236}">
                  <a16:creationId xmlns:a16="http://schemas.microsoft.com/office/drawing/2014/main" xmlns="" id="{FA9F9873-235D-4F18-A056-1308BDED72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6429376" y="-2673350"/>
              <a:ext cx="298450" cy="233362"/>
            </a:xfrm>
            <a:custGeom>
              <a:avLst/>
              <a:gdLst>
                <a:gd name="T0" fmla="*/ 94 w 188"/>
                <a:gd name="T1" fmla="*/ 0 h 147"/>
                <a:gd name="T2" fmla="*/ 94 w 188"/>
                <a:gd name="T3" fmla="*/ 0 h 147"/>
                <a:gd name="T4" fmla="*/ 74 w 188"/>
                <a:gd name="T5" fmla="*/ 0 h 147"/>
                <a:gd name="T6" fmla="*/ 56 w 188"/>
                <a:gd name="T7" fmla="*/ 4 h 147"/>
                <a:gd name="T8" fmla="*/ 40 w 188"/>
                <a:gd name="T9" fmla="*/ 12 h 147"/>
                <a:gd name="T10" fmla="*/ 26 w 188"/>
                <a:gd name="T11" fmla="*/ 20 h 147"/>
                <a:gd name="T12" fmla="*/ 14 w 188"/>
                <a:gd name="T13" fmla="*/ 32 h 147"/>
                <a:gd name="T14" fmla="*/ 6 w 188"/>
                <a:gd name="T15" fmla="*/ 44 h 147"/>
                <a:gd name="T16" fmla="*/ 2 w 188"/>
                <a:gd name="T17" fmla="*/ 58 h 147"/>
                <a:gd name="T18" fmla="*/ 0 w 188"/>
                <a:gd name="T19" fmla="*/ 71 h 147"/>
                <a:gd name="T20" fmla="*/ 0 w 188"/>
                <a:gd name="T21" fmla="*/ 71 h 147"/>
                <a:gd name="T22" fmla="*/ 2 w 188"/>
                <a:gd name="T23" fmla="*/ 87 h 147"/>
                <a:gd name="T24" fmla="*/ 6 w 188"/>
                <a:gd name="T25" fmla="*/ 101 h 147"/>
                <a:gd name="T26" fmla="*/ 14 w 188"/>
                <a:gd name="T27" fmla="*/ 115 h 147"/>
                <a:gd name="T28" fmla="*/ 26 w 188"/>
                <a:gd name="T29" fmla="*/ 125 h 147"/>
                <a:gd name="T30" fmla="*/ 38 w 188"/>
                <a:gd name="T31" fmla="*/ 135 h 147"/>
                <a:gd name="T32" fmla="*/ 56 w 188"/>
                <a:gd name="T33" fmla="*/ 141 h 147"/>
                <a:gd name="T34" fmla="*/ 74 w 188"/>
                <a:gd name="T35" fmla="*/ 145 h 147"/>
                <a:gd name="T36" fmla="*/ 94 w 188"/>
                <a:gd name="T37" fmla="*/ 147 h 147"/>
                <a:gd name="T38" fmla="*/ 94 w 188"/>
                <a:gd name="T39" fmla="*/ 147 h 147"/>
                <a:gd name="T40" fmla="*/ 114 w 188"/>
                <a:gd name="T41" fmla="*/ 145 h 147"/>
                <a:gd name="T42" fmla="*/ 134 w 188"/>
                <a:gd name="T43" fmla="*/ 141 h 147"/>
                <a:gd name="T44" fmla="*/ 150 w 188"/>
                <a:gd name="T45" fmla="*/ 135 h 147"/>
                <a:gd name="T46" fmla="*/ 164 w 188"/>
                <a:gd name="T47" fmla="*/ 125 h 147"/>
                <a:gd name="T48" fmla="*/ 174 w 188"/>
                <a:gd name="T49" fmla="*/ 115 h 147"/>
                <a:gd name="T50" fmla="*/ 182 w 188"/>
                <a:gd name="T51" fmla="*/ 101 h 147"/>
                <a:gd name="T52" fmla="*/ 188 w 188"/>
                <a:gd name="T53" fmla="*/ 87 h 147"/>
                <a:gd name="T54" fmla="*/ 188 w 188"/>
                <a:gd name="T55" fmla="*/ 71 h 147"/>
                <a:gd name="T56" fmla="*/ 188 w 188"/>
                <a:gd name="T57" fmla="*/ 71 h 147"/>
                <a:gd name="T58" fmla="*/ 188 w 188"/>
                <a:gd name="T59" fmla="*/ 58 h 147"/>
                <a:gd name="T60" fmla="*/ 182 w 188"/>
                <a:gd name="T61" fmla="*/ 44 h 147"/>
                <a:gd name="T62" fmla="*/ 174 w 188"/>
                <a:gd name="T63" fmla="*/ 32 h 147"/>
                <a:gd name="T64" fmla="*/ 162 w 188"/>
                <a:gd name="T65" fmla="*/ 20 h 147"/>
                <a:gd name="T66" fmla="*/ 148 w 188"/>
                <a:gd name="T67" fmla="*/ 12 h 147"/>
                <a:gd name="T68" fmla="*/ 132 w 188"/>
                <a:gd name="T69" fmla="*/ 4 h 147"/>
                <a:gd name="T70" fmla="*/ 114 w 188"/>
                <a:gd name="T71" fmla="*/ 0 h 147"/>
                <a:gd name="T72" fmla="*/ 94 w 188"/>
                <a:gd name="T73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8" h="147">
                  <a:moveTo>
                    <a:pt x="94" y="0"/>
                  </a:moveTo>
                  <a:lnTo>
                    <a:pt x="94" y="0"/>
                  </a:lnTo>
                  <a:lnTo>
                    <a:pt x="74" y="0"/>
                  </a:lnTo>
                  <a:lnTo>
                    <a:pt x="56" y="4"/>
                  </a:lnTo>
                  <a:lnTo>
                    <a:pt x="40" y="12"/>
                  </a:lnTo>
                  <a:lnTo>
                    <a:pt x="26" y="20"/>
                  </a:lnTo>
                  <a:lnTo>
                    <a:pt x="14" y="32"/>
                  </a:lnTo>
                  <a:lnTo>
                    <a:pt x="6" y="44"/>
                  </a:lnTo>
                  <a:lnTo>
                    <a:pt x="2" y="58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2" y="87"/>
                  </a:lnTo>
                  <a:lnTo>
                    <a:pt x="6" y="101"/>
                  </a:lnTo>
                  <a:lnTo>
                    <a:pt x="14" y="115"/>
                  </a:lnTo>
                  <a:lnTo>
                    <a:pt x="26" y="125"/>
                  </a:lnTo>
                  <a:lnTo>
                    <a:pt x="38" y="135"/>
                  </a:lnTo>
                  <a:lnTo>
                    <a:pt x="56" y="141"/>
                  </a:lnTo>
                  <a:lnTo>
                    <a:pt x="74" y="145"/>
                  </a:lnTo>
                  <a:lnTo>
                    <a:pt x="94" y="147"/>
                  </a:lnTo>
                  <a:lnTo>
                    <a:pt x="94" y="147"/>
                  </a:lnTo>
                  <a:lnTo>
                    <a:pt x="114" y="145"/>
                  </a:lnTo>
                  <a:lnTo>
                    <a:pt x="134" y="141"/>
                  </a:lnTo>
                  <a:lnTo>
                    <a:pt x="150" y="135"/>
                  </a:lnTo>
                  <a:lnTo>
                    <a:pt x="164" y="125"/>
                  </a:lnTo>
                  <a:lnTo>
                    <a:pt x="174" y="115"/>
                  </a:lnTo>
                  <a:lnTo>
                    <a:pt x="182" y="101"/>
                  </a:lnTo>
                  <a:lnTo>
                    <a:pt x="188" y="87"/>
                  </a:lnTo>
                  <a:lnTo>
                    <a:pt x="188" y="71"/>
                  </a:lnTo>
                  <a:lnTo>
                    <a:pt x="188" y="71"/>
                  </a:lnTo>
                  <a:lnTo>
                    <a:pt x="188" y="58"/>
                  </a:lnTo>
                  <a:lnTo>
                    <a:pt x="182" y="44"/>
                  </a:lnTo>
                  <a:lnTo>
                    <a:pt x="174" y="32"/>
                  </a:lnTo>
                  <a:lnTo>
                    <a:pt x="162" y="20"/>
                  </a:lnTo>
                  <a:lnTo>
                    <a:pt x="148" y="12"/>
                  </a:lnTo>
                  <a:lnTo>
                    <a:pt x="132" y="4"/>
                  </a:lnTo>
                  <a:lnTo>
                    <a:pt x="114" y="0"/>
                  </a:lnTo>
                  <a:lnTo>
                    <a:pt x="9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013"/>
            </a:p>
          </p:txBody>
        </p:sp>
        <p:sp>
          <p:nvSpPr>
            <p:cNvPr id="73" name="Freeform 13">
              <a:extLst>
                <a:ext uri="{FF2B5EF4-FFF2-40B4-BE49-F238E27FC236}">
                  <a16:creationId xmlns:a16="http://schemas.microsoft.com/office/drawing/2014/main" xmlns="" id="{EAA0BE10-375E-43EE-82FF-267DBB5D29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5981701" y="-2720975"/>
              <a:ext cx="384175" cy="338137"/>
            </a:xfrm>
            <a:custGeom>
              <a:avLst/>
              <a:gdLst>
                <a:gd name="T0" fmla="*/ 120 w 242"/>
                <a:gd name="T1" fmla="*/ 213 h 213"/>
                <a:gd name="T2" fmla="*/ 120 w 242"/>
                <a:gd name="T3" fmla="*/ 213 h 213"/>
                <a:gd name="T4" fmla="*/ 94 w 242"/>
                <a:gd name="T5" fmla="*/ 211 h 213"/>
                <a:gd name="T6" fmla="*/ 70 w 242"/>
                <a:gd name="T7" fmla="*/ 207 h 213"/>
                <a:gd name="T8" fmla="*/ 50 w 242"/>
                <a:gd name="T9" fmla="*/ 201 h 213"/>
                <a:gd name="T10" fmla="*/ 32 w 242"/>
                <a:gd name="T11" fmla="*/ 191 h 213"/>
                <a:gd name="T12" fmla="*/ 18 w 242"/>
                <a:gd name="T13" fmla="*/ 181 h 213"/>
                <a:gd name="T14" fmla="*/ 8 w 242"/>
                <a:gd name="T15" fmla="*/ 167 h 213"/>
                <a:gd name="T16" fmla="*/ 2 w 242"/>
                <a:gd name="T17" fmla="*/ 153 h 213"/>
                <a:gd name="T18" fmla="*/ 0 w 242"/>
                <a:gd name="T19" fmla="*/ 139 h 213"/>
                <a:gd name="T20" fmla="*/ 0 w 242"/>
                <a:gd name="T21" fmla="*/ 0 h 213"/>
                <a:gd name="T22" fmla="*/ 40 w 242"/>
                <a:gd name="T23" fmla="*/ 0 h 213"/>
                <a:gd name="T24" fmla="*/ 40 w 242"/>
                <a:gd name="T25" fmla="*/ 131 h 213"/>
                <a:gd name="T26" fmla="*/ 40 w 242"/>
                <a:gd name="T27" fmla="*/ 131 h 213"/>
                <a:gd name="T28" fmla="*/ 42 w 242"/>
                <a:gd name="T29" fmla="*/ 141 h 213"/>
                <a:gd name="T30" fmla="*/ 46 w 242"/>
                <a:gd name="T31" fmla="*/ 149 h 213"/>
                <a:gd name="T32" fmla="*/ 52 w 242"/>
                <a:gd name="T33" fmla="*/ 157 h 213"/>
                <a:gd name="T34" fmla="*/ 60 w 242"/>
                <a:gd name="T35" fmla="*/ 165 h 213"/>
                <a:gd name="T36" fmla="*/ 72 w 242"/>
                <a:gd name="T37" fmla="*/ 169 h 213"/>
                <a:gd name="T38" fmla="*/ 86 w 242"/>
                <a:gd name="T39" fmla="*/ 173 h 213"/>
                <a:gd name="T40" fmla="*/ 102 w 242"/>
                <a:gd name="T41" fmla="*/ 175 h 213"/>
                <a:gd name="T42" fmla="*/ 120 w 242"/>
                <a:gd name="T43" fmla="*/ 177 h 213"/>
                <a:gd name="T44" fmla="*/ 120 w 242"/>
                <a:gd name="T45" fmla="*/ 177 h 213"/>
                <a:gd name="T46" fmla="*/ 140 w 242"/>
                <a:gd name="T47" fmla="*/ 175 h 213"/>
                <a:gd name="T48" fmla="*/ 156 w 242"/>
                <a:gd name="T49" fmla="*/ 173 h 213"/>
                <a:gd name="T50" fmla="*/ 170 w 242"/>
                <a:gd name="T51" fmla="*/ 169 h 213"/>
                <a:gd name="T52" fmla="*/ 180 w 242"/>
                <a:gd name="T53" fmla="*/ 165 h 213"/>
                <a:gd name="T54" fmla="*/ 190 w 242"/>
                <a:gd name="T55" fmla="*/ 157 h 213"/>
                <a:gd name="T56" fmla="*/ 196 w 242"/>
                <a:gd name="T57" fmla="*/ 149 h 213"/>
                <a:gd name="T58" fmla="*/ 200 w 242"/>
                <a:gd name="T59" fmla="*/ 141 h 213"/>
                <a:gd name="T60" fmla="*/ 200 w 242"/>
                <a:gd name="T61" fmla="*/ 131 h 213"/>
                <a:gd name="T62" fmla="*/ 200 w 242"/>
                <a:gd name="T63" fmla="*/ 0 h 213"/>
                <a:gd name="T64" fmla="*/ 242 w 242"/>
                <a:gd name="T65" fmla="*/ 0 h 213"/>
                <a:gd name="T66" fmla="*/ 242 w 242"/>
                <a:gd name="T67" fmla="*/ 139 h 213"/>
                <a:gd name="T68" fmla="*/ 242 w 242"/>
                <a:gd name="T69" fmla="*/ 139 h 213"/>
                <a:gd name="T70" fmla="*/ 240 w 242"/>
                <a:gd name="T71" fmla="*/ 153 h 213"/>
                <a:gd name="T72" fmla="*/ 234 w 242"/>
                <a:gd name="T73" fmla="*/ 167 h 213"/>
                <a:gd name="T74" fmla="*/ 224 w 242"/>
                <a:gd name="T75" fmla="*/ 181 h 213"/>
                <a:gd name="T76" fmla="*/ 210 w 242"/>
                <a:gd name="T77" fmla="*/ 191 h 213"/>
                <a:gd name="T78" fmla="*/ 192 w 242"/>
                <a:gd name="T79" fmla="*/ 201 h 213"/>
                <a:gd name="T80" fmla="*/ 172 w 242"/>
                <a:gd name="T81" fmla="*/ 207 h 213"/>
                <a:gd name="T82" fmla="*/ 148 w 242"/>
                <a:gd name="T83" fmla="*/ 211 h 213"/>
                <a:gd name="T84" fmla="*/ 120 w 242"/>
                <a:gd name="T85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2" h="213">
                  <a:moveTo>
                    <a:pt x="120" y="213"/>
                  </a:moveTo>
                  <a:lnTo>
                    <a:pt x="120" y="213"/>
                  </a:lnTo>
                  <a:lnTo>
                    <a:pt x="94" y="211"/>
                  </a:lnTo>
                  <a:lnTo>
                    <a:pt x="70" y="207"/>
                  </a:lnTo>
                  <a:lnTo>
                    <a:pt x="50" y="201"/>
                  </a:lnTo>
                  <a:lnTo>
                    <a:pt x="32" y="191"/>
                  </a:lnTo>
                  <a:lnTo>
                    <a:pt x="18" y="181"/>
                  </a:lnTo>
                  <a:lnTo>
                    <a:pt x="8" y="167"/>
                  </a:lnTo>
                  <a:lnTo>
                    <a:pt x="2" y="153"/>
                  </a:lnTo>
                  <a:lnTo>
                    <a:pt x="0" y="139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131"/>
                  </a:lnTo>
                  <a:lnTo>
                    <a:pt x="40" y="131"/>
                  </a:lnTo>
                  <a:lnTo>
                    <a:pt x="42" y="141"/>
                  </a:lnTo>
                  <a:lnTo>
                    <a:pt x="46" y="149"/>
                  </a:lnTo>
                  <a:lnTo>
                    <a:pt x="52" y="157"/>
                  </a:lnTo>
                  <a:lnTo>
                    <a:pt x="60" y="165"/>
                  </a:lnTo>
                  <a:lnTo>
                    <a:pt x="72" y="169"/>
                  </a:lnTo>
                  <a:lnTo>
                    <a:pt x="86" y="173"/>
                  </a:lnTo>
                  <a:lnTo>
                    <a:pt x="102" y="175"/>
                  </a:lnTo>
                  <a:lnTo>
                    <a:pt x="120" y="177"/>
                  </a:lnTo>
                  <a:lnTo>
                    <a:pt x="120" y="177"/>
                  </a:lnTo>
                  <a:lnTo>
                    <a:pt x="140" y="175"/>
                  </a:lnTo>
                  <a:lnTo>
                    <a:pt x="156" y="173"/>
                  </a:lnTo>
                  <a:lnTo>
                    <a:pt x="170" y="169"/>
                  </a:lnTo>
                  <a:lnTo>
                    <a:pt x="180" y="165"/>
                  </a:lnTo>
                  <a:lnTo>
                    <a:pt x="190" y="157"/>
                  </a:lnTo>
                  <a:lnTo>
                    <a:pt x="196" y="149"/>
                  </a:lnTo>
                  <a:lnTo>
                    <a:pt x="200" y="141"/>
                  </a:lnTo>
                  <a:lnTo>
                    <a:pt x="200" y="131"/>
                  </a:lnTo>
                  <a:lnTo>
                    <a:pt x="200" y="0"/>
                  </a:lnTo>
                  <a:lnTo>
                    <a:pt x="242" y="0"/>
                  </a:lnTo>
                  <a:lnTo>
                    <a:pt x="242" y="139"/>
                  </a:lnTo>
                  <a:lnTo>
                    <a:pt x="242" y="139"/>
                  </a:lnTo>
                  <a:lnTo>
                    <a:pt x="240" y="153"/>
                  </a:lnTo>
                  <a:lnTo>
                    <a:pt x="234" y="167"/>
                  </a:lnTo>
                  <a:lnTo>
                    <a:pt x="224" y="181"/>
                  </a:lnTo>
                  <a:lnTo>
                    <a:pt x="210" y="191"/>
                  </a:lnTo>
                  <a:lnTo>
                    <a:pt x="192" y="201"/>
                  </a:lnTo>
                  <a:lnTo>
                    <a:pt x="172" y="207"/>
                  </a:lnTo>
                  <a:lnTo>
                    <a:pt x="148" y="211"/>
                  </a:lnTo>
                  <a:lnTo>
                    <a:pt x="120" y="213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013"/>
            </a:p>
          </p:txBody>
        </p:sp>
        <p:sp>
          <p:nvSpPr>
            <p:cNvPr id="74" name="Freeform 14">
              <a:extLst>
                <a:ext uri="{FF2B5EF4-FFF2-40B4-BE49-F238E27FC236}">
                  <a16:creationId xmlns:a16="http://schemas.microsoft.com/office/drawing/2014/main" xmlns="" id="{403CA898-5D42-4C57-AF5B-E2A9AB3CDD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5981701" y="-2720975"/>
              <a:ext cx="384175" cy="338137"/>
            </a:xfrm>
            <a:custGeom>
              <a:avLst/>
              <a:gdLst>
                <a:gd name="T0" fmla="*/ 120 w 242"/>
                <a:gd name="T1" fmla="*/ 213 h 213"/>
                <a:gd name="T2" fmla="*/ 120 w 242"/>
                <a:gd name="T3" fmla="*/ 213 h 213"/>
                <a:gd name="T4" fmla="*/ 94 w 242"/>
                <a:gd name="T5" fmla="*/ 211 h 213"/>
                <a:gd name="T6" fmla="*/ 70 w 242"/>
                <a:gd name="T7" fmla="*/ 207 h 213"/>
                <a:gd name="T8" fmla="*/ 50 w 242"/>
                <a:gd name="T9" fmla="*/ 201 h 213"/>
                <a:gd name="T10" fmla="*/ 32 w 242"/>
                <a:gd name="T11" fmla="*/ 191 h 213"/>
                <a:gd name="T12" fmla="*/ 18 w 242"/>
                <a:gd name="T13" fmla="*/ 181 h 213"/>
                <a:gd name="T14" fmla="*/ 8 w 242"/>
                <a:gd name="T15" fmla="*/ 167 h 213"/>
                <a:gd name="T16" fmla="*/ 2 w 242"/>
                <a:gd name="T17" fmla="*/ 153 h 213"/>
                <a:gd name="T18" fmla="*/ 0 w 242"/>
                <a:gd name="T19" fmla="*/ 139 h 213"/>
                <a:gd name="T20" fmla="*/ 0 w 242"/>
                <a:gd name="T21" fmla="*/ 0 h 213"/>
                <a:gd name="T22" fmla="*/ 40 w 242"/>
                <a:gd name="T23" fmla="*/ 0 h 213"/>
                <a:gd name="T24" fmla="*/ 40 w 242"/>
                <a:gd name="T25" fmla="*/ 131 h 213"/>
                <a:gd name="T26" fmla="*/ 40 w 242"/>
                <a:gd name="T27" fmla="*/ 131 h 213"/>
                <a:gd name="T28" fmla="*/ 42 w 242"/>
                <a:gd name="T29" fmla="*/ 141 h 213"/>
                <a:gd name="T30" fmla="*/ 46 w 242"/>
                <a:gd name="T31" fmla="*/ 149 h 213"/>
                <a:gd name="T32" fmla="*/ 52 w 242"/>
                <a:gd name="T33" fmla="*/ 157 h 213"/>
                <a:gd name="T34" fmla="*/ 60 w 242"/>
                <a:gd name="T35" fmla="*/ 165 h 213"/>
                <a:gd name="T36" fmla="*/ 72 w 242"/>
                <a:gd name="T37" fmla="*/ 169 h 213"/>
                <a:gd name="T38" fmla="*/ 86 w 242"/>
                <a:gd name="T39" fmla="*/ 173 h 213"/>
                <a:gd name="T40" fmla="*/ 102 w 242"/>
                <a:gd name="T41" fmla="*/ 175 h 213"/>
                <a:gd name="T42" fmla="*/ 120 w 242"/>
                <a:gd name="T43" fmla="*/ 177 h 213"/>
                <a:gd name="T44" fmla="*/ 120 w 242"/>
                <a:gd name="T45" fmla="*/ 177 h 213"/>
                <a:gd name="T46" fmla="*/ 140 w 242"/>
                <a:gd name="T47" fmla="*/ 175 h 213"/>
                <a:gd name="T48" fmla="*/ 156 w 242"/>
                <a:gd name="T49" fmla="*/ 173 h 213"/>
                <a:gd name="T50" fmla="*/ 170 w 242"/>
                <a:gd name="T51" fmla="*/ 169 h 213"/>
                <a:gd name="T52" fmla="*/ 180 w 242"/>
                <a:gd name="T53" fmla="*/ 165 h 213"/>
                <a:gd name="T54" fmla="*/ 190 w 242"/>
                <a:gd name="T55" fmla="*/ 157 h 213"/>
                <a:gd name="T56" fmla="*/ 196 w 242"/>
                <a:gd name="T57" fmla="*/ 149 h 213"/>
                <a:gd name="T58" fmla="*/ 200 w 242"/>
                <a:gd name="T59" fmla="*/ 141 h 213"/>
                <a:gd name="T60" fmla="*/ 200 w 242"/>
                <a:gd name="T61" fmla="*/ 131 h 213"/>
                <a:gd name="T62" fmla="*/ 200 w 242"/>
                <a:gd name="T63" fmla="*/ 0 h 213"/>
                <a:gd name="T64" fmla="*/ 242 w 242"/>
                <a:gd name="T65" fmla="*/ 0 h 213"/>
                <a:gd name="T66" fmla="*/ 242 w 242"/>
                <a:gd name="T67" fmla="*/ 139 h 213"/>
                <a:gd name="T68" fmla="*/ 242 w 242"/>
                <a:gd name="T69" fmla="*/ 139 h 213"/>
                <a:gd name="T70" fmla="*/ 240 w 242"/>
                <a:gd name="T71" fmla="*/ 153 h 213"/>
                <a:gd name="T72" fmla="*/ 234 w 242"/>
                <a:gd name="T73" fmla="*/ 167 h 213"/>
                <a:gd name="T74" fmla="*/ 224 w 242"/>
                <a:gd name="T75" fmla="*/ 181 h 213"/>
                <a:gd name="T76" fmla="*/ 210 w 242"/>
                <a:gd name="T77" fmla="*/ 191 h 213"/>
                <a:gd name="T78" fmla="*/ 192 w 242"/>
                <a:gd name="T79" fmla="*/ 201 h 213"/>
                <a:gd name="T80" fmla="*/ 172 w 242"/>
                <a:gd name="T81" fmla="*/ 207 h 213"/>
                <a:gd name="T82" fmla="*/ 148 w 242"/>
                <a:gd name="T83" fmla="*/ 211 h 213"/>
                <a:gd name="T84" fmla="*/ 120 w 242"/>
                <a:gd name="T85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2" h="213">
                  <a:moveTo>
                    <a:pt x="120" y="213"/>
                  </a:moveTo>
                  <a:lnTo>
                    <a:pt x="120" y="213"/>
                  </a:lnTo>
                  <a:lnTo>
                    <a:pt x="94" y="211"/>
                  </a:lnTo>
                  <a:lnTo>
                    <a:pt x="70" y="207"/>
                  </a:lnTo>
                  <a:lnTo>
                    <a:pt x="50" y="201"/>
                  </a:lnTo>
                  <a:lnTo>
                    <a:pt x="32" y="191"/>
                  </a:lnTo>
                  <a:lnTo>
                    <a:pt x="18" y="181"/>
                  </a:lnTo>
                  <a:lnTo>
                    <a:pt x="8" y="167"/>
                  </a:lnTo>
                  <a:lnTo>
                    <a:pt x="2" y="153"/>
                  </a:lnTo>
                  <a:lnTo>
                    <a:pt x="0" y="139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131"/>
                  </a:lnTo>
                  <a:lnTo>
                    <a:pt x="40" y="131"/>
                  </a:lnTo>
                  <a:lnTo>
                    <a:pt x="42" y="141"/>
                  </a:lnTo>
                  <a:lnTo>
                    <a:pt x="46" y="149"/>
                  </a:lnTo>
                  <a:lnTo>
                    <a:pt x="52" y="157"/>
                  </a:lnTo>
                  <a:lnTo>
                    <a:pt x="60" y="165"/>
                  </a:lnTo>
                  <a:lnTo>
                    <a:pt x="72" y="169"/>
                  </a:lnTo>
                  <a:lnTo>
                    <a:pt x="86" y="173"/>
                  </a:lnTo>
                  <a:lnTo>
                    <a:pt x="102" y="175"/>
                  </a:lnTo>
                  <a:lnTo>
                    <a:pt x="120" y="177"/>
                  </a:lnTo>
                  <a:lnTo>
                    <a:pt x="120" y="177"/>
                  </a:lnTo>
                  <a:lnTo>
                    <a:pt x="140" y="175"/>
                  </a:lnTo>
                  <a:lnTo>
                    <a:pt x="156" y="173"/>
                  </a:lnTo>
                  <a:lnTo>
                    <a:pt x="170" y="169"/>
                  </a:lnTo>
                  <a:lnTo>
                    <a:pt x="180" y="165"/>
                  </a:lnTo>
                  <a:lnTo>
                    <a:pt x="190" y="157"/>
                  </a:lnTo>
                  <a:lnTo>
                    <a:pt x="196" y="149"/>
                  </a:lnTo>
                  <a:lnTo>
                    <a:pt x="200" y="141"/>
                  </a:lnTo>
                  <a:lnTo>
                    <a:pt x="200" y="131"/>
                  </a:lnTo>
                  <a:lnTo>
                    <a:pt x="200" y="0"/>
                  </a:lnTo>
                  <a:lnTo>
                    <a:pt x="242" y="0"/>
                  </a:lnTo>
                  <a:lnTo>
                    <a:pt x="242" y="139"/>
                  </a:lnTo>
                  <a:lnTo>
                    <a:pt x="242" y="139"/>
                  </a:lnTo>
                  <a:lnTo>
                    <a:pt x="240" y="153"/>
                  </a:lnTo>
                  <a:lnTo>
                    <a:pt x="234" y="167"/>
                  </a:lnTo>
                  <a:lnTo>
                    <a:pt x="224" y="181"/>
                  </a:lnTo>
                  <a:lnTo>
                    <a:pt x="210" y="191"/>
                  </a:lnTo>
                  <a:lnTo>
                    <a:pt x="192" y="201"/>
                  </a:lnTo>
                  <a:lnTo>
                    <a:pt x="172" y="207"/>
                  </a:lnTo>
                  <a:lnTo>
                    <a:pt x="148" y="211"/>
                  </a:lnTo>
                  <a:lnTo>
                    <a:pt x="120" y="2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013"/>
            </a:p>
          </p:txBody>
        </p:sp>
        <p:sp>
          <p:nvSpPr>
            <p:cNvPr id="75" name="Freeform 15">
              <a:extLst>
                <a:ext uri="{FF2B5EF4-FFF2-40B4-BE49-F238E27FC236}">
                  <a16:creationId xmlns:a16="http://schemas.microsoft.com/office/drawing/2014/main" xmlns="" id="{2F979C1E-DAA0-4DBA-8539-04FD513738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5502276" y="-2720975"/>
              <a:ext cx="384175" cy="328612"/>
            </a:xfrm>
            <a:custGeom>
              <a:avLst/>
              <a:gdLst>
                <a:gd name="T0" fmla="*/ 242 w 242"/>
                <a:gd name="T1" fmla="*/ 66 h 207"/>
                <a:gd name="T2" fmla="*/ 242 w 242"/>
                <a:gd name="T3" fmla="*/ 66 h 207"/>
                <a:gd name="T4" fmla="*/ 240 w 242"/>
                <a:gd name="T5" fmla="*/ 80 h 207"/>
                <a:gd name="T6" fmla="*/ 236 w 242"/>
                <a:gd name="T7" fmla="*/ 93 h 207"/>
                <a:gd name="T8" fmla="*/ 230 w 242"/>
                <a:gd name="T9" fmla="*/ 103 h 207"/>
                <a:gd name="T10" fmla="*/ 220 w 242"/>
                <a:gd name="T11" fmla="*/ 113 h 207"/>
                <a:gd name="T12" fmla="*/ 210 w 242"/>
                <a:gd name="T13" fmla="*/ 121 h 207"/>
                <a:gd name="T14" fmla="*/ 196 w 242"/>
                <a:gd name="T15" fmla="*/ 125 h 207"/>
                <a:gd name="T16" fmla="*/ 180 w 242"/>
                <a:gd name="T17" fmla="*/ 129 h 207"/>
                <a:gd name="T18" fmla="*/ 162 w 242"/>
                <a:gd name="T19" fmla="*/ 131 h 207"/>
                <a:gd name="T20" fmla="*/ 42 w 242"/>
                <a:gd name="T21" fmla="*/ 131 h 207"/>
                <a:gd name="T22" fmla="*/ 42 w 242"/>
                <a:gd name="T23" fmla="*/ 207 h 207"/>
                <a:gd name="T24" fmla="*/ 0 w 242"/>
                <a:gd name="T25" fmla="*/ 207 h 207"/>
                <a:gd name="T26" fmla="*/ 0 w 242"/>
                <a:gd name="T27" fmla="*/ 0 h 207"/>
                <a:gd name="T28" fmla="*/ 168 w 242"/>
                <a:gd name="T29" fmla="*/ 0 h 207"/>
                <a:gd name="T30" fmla="*/ 168 w 242"/>
                <a:gd name="T31" fmla="*/ 0 h 207"/>
                <a:gd name="T32" fmla="*/ 184 w 242"/>
                <a:gd name="T33" fmla="*/ 0 h 207"/>
                <a:gd name="T34" fmla="*/ 198 w 242"/>
                <a:gd name="T35" fmla="*/ 4 h 207"/>
                <a:gd name="T36" fmla="*/ 212 w 242"/>
                <a:gd name="T37" fmla="*/ 10 h 207"/>
                <a:gd name="T38" fmla="*/ 222 w 242"/>
                <a:gd name="T39" fmla="*/ 18 h 207"/>
                <a:gd name="T40" fmla="*/ 230 w 242"/>
                <a:gd name="T41" fmla="*/ 26 h 207"/>
                <a:gd name="T42" fmla="*/ 236 w 242"/>
                <a:gd name="T43" fmla="*/ 38 h 207"/>
                <a:gd name="T44" fmla="*/ 240 w 242"/>
                <a:gd name="T45" fmla="*/ 52 h 207"/>
                <a:gd name="T46" fmla="*/ 242 w 242"/>
                <a:gd name="T47" fmla="*/ 66 h 207"/>
                <a:gd name="T48" fmla="*/ 200 w 242"/>
                <a:gd name="T49" fmla="*/ 66 h 207"/>
                <a:gd name="T50" fmla="*/ 200 w 242"/>
                <a:gd name="T51" fmla="*/ 66 h 207"/>
                <a:gd name="T52" fmla="*/ 198 w 242"/>
                <a:gd name="T53" fmla="*/ 58 h 207"/>
                <a:gd name="T54" fmla="*/ 198 w 242"/>
                <a:gd name="T55" fmla="*/ 52 h 207"/>
                <a:gd name="T56" fmla="*/ 194 w 242"/>
                <a:gd name="T57" fmla="*/ 48 h 207"/>
                <a:gd name="T58" fmla="*/ 190 w 242"/>
                <a:gd name="T59" fmla="*/ 44 h 207"/>
                <a:gd name="T60" fmla="*/ 184 w 242"/>
                <a:gd name="T61" fmla="*/ 40 h 207"/>
                <a:gd name="T62" fmla="*/ 178 w 242"/>
                <a:gd name="T63" fmla="*/ 38 h 207"/>
                <a:gd name="T64" fmla="*/ 160 w 242"/>
                <a:gd name="T65" fmla="*/ 36 h 207"/>
                <a:gd name="T66" fmla="*/ 42 w 242"/>
                <a:gd name="T67" fmla="*/ 36 h 207"/>
                <a:gd name="T68" fmla="*/ 42 w 242"/>
                <a:gd name="T69" fmla="*/ 93 h 207"/>
                <a:gd name="T70" fmla="*/ 162 w 242"/>
                <a:gd name="T71" fmla="*/ 93 h 207"/>
                <a:gd name="T72" fmla="*/ 162 w 242"/>
                <a:gd name="T73" fmla="*/ 93 h 207"/>
                <a:gd name="T74" fmla="*/ 178 w 242"/>
                <a:gd name="T75" fmla="*/ 92 h 207"/>
                <a:gd name="T76" fmla="*/ 184 w 242"/>
                <a:gd name="T77" fmla="*/ 90 h 207"/>
                <a:gd name="T78" fmla="*/ 190 w 242"/>
                <a:gd name="T79" fmla="*/ 86 h 207"/>
                <a:gd name="T80" fmla="*/ 194 w 242"/>
                <a:gd name="T81" fmla="*/ 84 h 207"/>
                <a:gd name="T82" fmla="*/ 198 w 242"/>
                <a:gd name="T83" fmla="*/ 78 h 207"/>
                <a:gd name="T84" fmla="*/ 198 w 242"/>
                <a:gd name="T85" fmla="*/ 72 h 207"/>
                <a:gd name="T86" fmla="*/ 200 w 242"/>
                <a:gd name="T87" fmla="*/ 6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2" h="207">
                  <a:moveTo>
                    <a:pt x="242" y="66"/>
                  </a:moveTo>
                  <a:lnTo>
                    <a:pt x="242" y="66"/>
                  </a:lnTo>
                  <a:lnTo>
                    <a:pt x="240" y="80"/>
                  </a:lnTo>
                  <a:lnTo>
                    <a:pt x="236" y="93"/>
                  </a:lnTo>
                  <a:lnTo>
                    <a:pt x="230" y="103"/>
                  </a:lnTo>
                  <a:lnTo>
                    <a:pt x="220" y="113"/>
                  </a:lnTo>
                  <a:lnTo>
                    <a:pt x="210" y="121"/>
                  </a:lnTo>
                  <a:lnTo>
                    <a:pt x="196" y="125"/>
                  </a:lnTo>
                  <a:lnTo>
                    <a:pt x="180" y="129"/>
                  </a:lnTo>
                  <a:lnTo>
                    <a:pt x="162" y="131"/>
                  </a:lnTo>
                  <a:lnTo>
                    <a:pt x="42" y="131"/>
                  </a:lnTo>
                  <a:lnTo>
                    <a:pt x="42" y="207"/>
                  </a:lnTo>
                  <a:lnTo>
                    <a:pt x="0" y="207"/>
                  </a:lnTo>
                  <a:lnTo>
                    <a:pt x="0" y="0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84" y="0"/>
                  </a:lnTo>
                  <a:lnTo>
                    <a:pt x="198" y="4"/>
                  </a:lnTo>
                  <a:lnTo>
                    <a:pt x="212" y="10"/>
                  </a:lnTo>
                  <a:lnTo>
                    <a:pt x="222" y="18"/>
                  </a:lnTo>
                  <a:lnTo>
                    <a:pt x="230" y="26"/>
                  </a:lnTo>
                  <a:lnTo>
                    <a:pt x="236" y="38"/>
                  </a:lnTo>
                  <a:lnTo>
                    <a:pt x="240" y="52"/>
                  </a:lnTo>
                  <a:lnTo>
                    <a:pt x="242" y="66"/>
                  </a:lnTo>
                  <a:close/>
                  <a:moveTo>
                    <a:pt x="200" y="66"/>
                  </a:moveTo>
                  <a:lnTo>
                    <a:pt x="200" y="66"/>
                  </a:lnTo>
                  <a:lnTo>
                    <a:pt x="198" y="58"/>
                  </a:lnTo>
                  <a:lnTo>
                    <a:pt x="198" y="52"/>
                  </a:lnTo>
                  <a:lnTo>
                    <a:pt x="194" y="48"/>
                  </a:lnTo>
                  <a:lnTo>
                    <a:pt x="190" y="44"/>
                  </a:lnTo>
                  <a:lnTo>
                    <a:pt x="184" y="40"/>
                  </a:lnTo>
                  <a:lnTo>
                    <a:pt x="178" y="38"/>
                  </a:lnTo>
                  <a:lnTo>
                    <a:pt x="160" y="36"/>
                  </a:lnTo>
                  <a:lnTo>
                    <a:pt x="42" y="36"/>
                  </a:lnTo>
                  <a:lnTo>
                    <a:pt x="42" y="93"/>
                  </a:lnTo>
                  <a:lnTo>
                    <a:pt x="162" y="93"/>
                  </a:lnTo>
                  <a:lnTo>
                    <a:pt x="162" y="93"/>
                  </a:lnTo>
                  <a:lnTo>
                    <a:pt x="178" y="92"/>
                  </a:lnTo>
                  <a:lnTo>
                    <a:pt x="184" y="90"/>
                  </a:lnTo>
                  <a:lnTo>
                    <a:pt x="190" y="86"/>
                  </a:lnTo>
                  <a:lnTo>
                    <a:pt x="194" y="84"/>
                  </a:lnTo>
                  <a:lnTo>
                    <a:pt x="198" y="78"/>
                  </a:lnTo>
                  <a:lnTo>
                    <a:pt x="198" y="72"/>
                  </a:lnTo>
                  <a:lnTo>
                    <a:pt x="200" y="66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013"/>
            </a:p>
          </p:txBody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xmlns="" id="{16A25074-CE15-4068-AAF2-86225843F9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5502276" y="-2720975"/>
              <a:ext cx="384175" cy="328612"/>
            </a:xfrm>
            <a:custGeom>
              <a:avLst/>
              <a:gdLst>
                <a:gd name="T0" fmla="*/ 242 w 242"/>
                <a:gd name="T1" fmla="*/ 66 h 207"/>
                <a:gd name="T2" fmla="*/ 242 w 242"/>
                <a:gd name="T3" fmla="*/ 66 h 207"/>
                <a:gd name="T4" fmla="*/ 240 w 242"/>
                <a:gd name="T5" fmla="*/ 80 h 207"/>
                <a:gd name="T6" fmla="*/ 236 w 242"/>
                <a:gd name="T7" fmla="*/ 93 h 207"/>
                <a:gd name="T8" fmla="*/ 230 w 242"/>
                <a:gd name="T9" fmla="*/ 103 h 207"/>
                <a:gd name="T10" fmla="*/ 220 w 242"/>
                <a:gd name="T11" fmla="*/ 113 h 207"/>
                <a:gd name="T12" fmla="*/ 210 w 242"/>
                <a:gd name="T13" fmla="*/ 121 h 207"/>
                <a:gd name="T14" fmla="*/ 196 w 242"/>
                <a:gd name="T15" fmla="*/ 125 h 207"/>
                <a:gd name="T16" fmla="*/ 180 w 242"/>
                <a:gd name="T17" fmla="*/ 129 h 207"/>
                <a:gd name="T18" fmla="*/ 162 w 242"/>
                <a:gd name="T19" fmla="*/ 131 h 207"/>
                <a:gd name="T20" fmla="*/ 42 w 242"/>
                <a:gd name="T21" fmla="*/ 131 h 207"/>
                <a:gd name="T22" fmla="*/ 42 w 242"/>
                <a:gd name="T23" fmla="*/ 207 h 207"/>
                <a:gd name="T24" fmla="*/ 0 w 242"/>
                <a:gd name="T25" fmla="*/ 207 h 207"/>
                <a:gd name="T26" fmla="*/ 0 w 242"/>
                <a:gd name="T27" fmla="*/ 0 h 207"/>
                <a:gd name="T28" fmla="*/ 168 w 242"/>
                <a:gd name="T29" fmla="*/ 0 h 207"/>
                <a:gd name="T30" fmla="*/ 168 w 242"/>
                <a:gd name="T31" fmla="*/ 0 h 207"/>
                <a:gd name="T32" fmla="*/ 184 w 242"/>
                <a:gd name="T33" fmla="*/ 0 h 207"/>
                <a:gd name="T34" fmla="*/ 198 w 242"/>
                <a:gd name="T35" fmla="*/ 4 h 207"/>
                <a:gd name="T36" fmla="*/ 212 w 242"/>
                <a:gd name="T37" fmla="*/ 10 h 207"/>
                <a:gd name="T38" fmla="*/ 222 w 242"/>
                <a:gd name="T39" fmla="*/ 18 h 207"/>
                <a:gd name="T40" fmla="*/ 230 w 242"/>
                <a:gd name="T41" fmla="*/ 26 h 207"/>
                <a:gd name="T42" fmla="*/ 236 w 242"/>
                <a:gd name="T43" fmla="*/ 38 h 207"/>
                <a:gd name="T44" fmla="*/ 240 w 242"/>
                <a:gd name="T45" fmla="*/ 52 h 207"/>
                <a:gd name="T46" fmla="*/ 242 w 242"/>
                <a:gd name="T47" fmla="*/ 6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2" h="207">
                  <a:moveTo>
                    <a:pt x="242" y="66"/>
                  </a:moveTo>
                  <a:lnTo>
                    <a:pt x="242" y="66"/>
                  </a:lnTo>
                  <a:lnTo>
                    <a:pt x="240" y="80"/>
                  </a:lnTo>
                  <a:lnTo>
                    <a:pt x="236" y="93"/>
                  </a:lnTo>
                  <a:lnTo>
                    <a:pt x="230" y="103"/>
                  </a:lnTo>
                  <a:lnTo>
                    <a:pt x="220" y="113"/>
                  </a:lnTo>
                  <a:lnTo>
                    <a:pt x="210" y="121"/>
                  </a:lnTo>
                  <a:lnTo>
                    <a:pt x="196" y="125"/>
                  </a:lnTo>
                  <a:lnTo>
                    <a:pt x="180" y="129"/>
                  </a:lnTo>
                  <a:lnTo>
                    <a:pt x="162" y="131"/>
                  </a:lnTo>
                  <a:lnTo>
                    <a:pt x="42" y="131"/>
                  </a:lnTo>
                  <a:lnTo>
                    <a:pt x="42" y="207"/>
                  </a:lnTo>
                  <a:lnTo>
                    <a:pt x="0" y="207"/>
                  </a:lnTo>
                  <a:lnTo>
                    <a:pt x="0" y="0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84" y="0"/>
                  </a:lnTo>
                  <a:lnTo>
                    <a:pt x="198" y="4"/>
                  </a:lnTo>
                  <a:lnTo>
                    <a:pt x="212" y="10"/>
                  </a:lnTo>
                  <a:lnTo>
                    <a:pt x="222" y="18"/>
                  </a:lnTo>
                  <a:lnTo>
                    <a:pt x="230" y="26"/>
                  </a:lnTo>
                  <a:lnTo>
                    <a:pt x="236" y="38"/>
                  </a:lnTo>
                  <a:lnTo>
                    <a:pt x="240" y="52"/>
                  </a:lnTo>
                  <a:lnTo>
                    <a:pt x="242" y="6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013"/>
            </a:p>
          </p:txBody>
        </p:sp>
        <p:sp>
          <p:nvSpPr>
            <p:cNvPr id="77" name="Freeform 17">
              <a:extLst>
                <a:ext uri="{FF2B5EF4-FFF2-40B4-BE49-F238E27FC236}">
                  <a16:creationId xmlns:a16="http://schemas.microsoft.com/office/drawing/2014/main" xmlns="" id="{32F2AAA6-0042-452C-8DAB-277D10B24A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5435601" y="-2663825"/>
              <a:ext cx="250825" cy="90487"/>
            </a:xfrm>
            <a:custGeom>
              <a:avLst/>
              <a:gdLst>
                <a:gd name="T0" fmla="*/ 158 w 158"/>
                <a:gd name="T1" fmla="*/ 30 h 57"/>
                <a:gd name="T2" fmla="*/ 158 w 158"/>
                <a:gd name="T3" fmla="*/ 30 h 57"/>
                <a:gd name="T4" fmla="*/ 156 w 158"/>
                <a:gd name="T5" fmla="*/ 22 h 57"/>
                <a:gd name="T6" fmla="*/ 156 w 158"/>
                <a:gd name="T7" fmla="*/ 16 h 57"/>
                <a:gd name="T8" fmla="*/ 152 w 158"/>
                <a:gd name="T9" fmla="*/ 12 h 57"/>
                <a:gd name="T10" fmla="*/ 148 w 158"/>
                <a:gd name="T11" fmla="*/ 8 h 57"/>
                <a:gd name="T12" fmla="*/ 142 w 158"/>
                <a:gd name="T13" fmla="*/ 4 h 57"/>
                <a:gd name="T14" fmla="*/ 136 w 158"/>
                <a:gd name="T15" fmla="*/ 2 h 57"/>
                <a:gd name="T16" fmla="*/ 118 w 158"/>
                <a:gd name="T17" fmla="*/ 0 h 57"/>
                <a:gd name="T18" fmla="*/ 0 w 158"/>
                <a:gd name="T19" fmla="*/ 0 h 57"/>
                <a:gd name="T20" fmla="*/ 0 w 158"/>
                <a:gd name="T21" fmla="*/ 57 h 57"/>
                <a:gd name="T22" fmla="*/ 120 w 158"/>
                <a:gd name="T23" fmla="*/ 57 h 57"/>
                <a:gd name="T24" fmla="*/ 120 w 158"/>
                <a:gd name="T25" fmla="*/ 57 h 57"/>
                <a:gd name="T26" fmla="*/ 136 w 158"/>
                <a:gd name="T27" fmla="*/ 56 h 57"/>
                <a:gd name="T28" fmla="*/ 142 w 158"/>
                <a:gd name="T29" fmla="*/ 54 h 57"/>
                <a:gd name="T30" fmla="*/ 148 w 158"/>
                <a:gd name="T31" fmla="*/ 50 h 57"/>
                <a:gd name="T32" fmla="*/ 152 w 158"/>
                <a:gd name="T33" fmla="*/ 48 h 57"/>
                <a:gd name="T34" fmla="*/ 156 w 158"/>
                <a:gd name="T35" fmla="*/ 42 h 57"/>
                <a:gd name="T36" fmla="*/ 156 w 158"/>
                <a:gd name="T37" fmla="*/ 36 h 57"/>
                <a:gd name="T38" fmla="*/ 158 w 158"/>
                <a:gd name="T39" fmla="*/ 3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8" h="57">
                  <a:moveTo>
                    <a:pt x="158" y="30"/>
                  </a:moveTo>
                  <a:lnTo>
                    <a:pt x="158" y="30"/>
                  </a:lnTo>
                  <a:lnTo>
                    <a:pt x="156" y="22"/>
                  </a:lnTo>
                  <a:lnTo>
                    <a:pt x="156" y="16"/>
                  </a:lnTo>
                  <a:lnTo>
                    <a:pt x="152" y="12"/>
                  </a:lnTo>
                  <a:lnTo>
                    <a:pt x="148" y="8"/>
                  </a:lnTo>
                  <a:lnTo>
                    <a:pt x="142" y="4"/>
                  </a:lnTo>
                  <a:lnTo>
                    <a:pt x="136" y="2"/>
                  </a:lnTo>
                  <a:lnTo>
                    <a:pt x="118" y="0"/>
                  </a:lnTo>
                  <a:lnTo>
                    <a:pt x="0" y="0"/>
                  </a:lnTo>
                  <a:lnTo>
                    <a:pt x="0" y="57"/>
                  </a:lnTo>
                  <a:lnTo>
                    <a:pt x="120" y="57"/>
                  </a:lnTo>
                  <a:lnTo>
                    <a:pt x="120" y="57"/>
                  </a:lnTo>
                  <a:lnTo>
                    <a:pt x="136" y="56"/>
                  </a:lnTo>
                  <a:lnTo>
                    <a:pt x="142" y="54"/>
                  </a:lnTo>
                  <a:lnTo>
                    <a:pt x="148" y="50"/>
                  </a:lnTo>
                  <a:lnTo>
                    <a:pt x="152" y="48"/>
                  </a:lnTo>
                  <a:lnTo>
                    <a:pt x="156" y="42"/>
                  </a:lnTo>
                  <a:lnTo>
                    <a:pt x="156" y="36"/>
                  </a:lnTo>
                  <a:lnTo>
                    <a:pt x="158" y="3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013"/>
            </a:p>
          </p:txBody>
        </p:sp>
        <p:sp>
          <p:nvSpPr>
            <p:cNvPr id="78" name="Freeform 18">
              <a:extLst>
                <a:ext uri="{FF2B5EF4-FFF2-40B4-BE49-F238E27FC236}">
                  <a16:creationId xmlns:a16="http://schemas.microsoft.com/office/drawing/2014/main" xmlns="" id="{AF82FDDC-4F61-423C-8AD7-232F1884F4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5067301" y="-2720975"/>
              <a:ext cx="342900" cy="328612"/>
            </a:xfrm>
            <a:custGeom>
              <a:avLst/>
              <a:gdLst>
                <a:gd name="T0" fmla="*/ 0 w 216"/>
                <a:gd name="T1" fmla="*/ 207 h 207"/>
                <a:gd name="T2" fmla="*/ 0 w 216"/>
                <a:gd name="T3" fmla="*/ 0 h 207"/>
                <a:gd name="T4" fmla="*/ 216 w 216"/>
                <a:gd name="T5" fmla="*/ 0 h 207"/>
                <a:gd name="T6" fmla="*/ 216 w 216"/>
                <a:gd name="T7" fmla="*/ 36 h 207"/>
                <a:gd name="T8" fmla="*/ 42 w 216"/>
                <a:gd name="T9" fmla="*/ 36 h 207"/>
                <a:gd name="T10" fmla="*/ 42 w 216"/>
                <a:gd name="T11" fmla="*/ 80 h 207"/>
                <a:gd name="T12" fmla="*/ 164 w 216"/>
                <a:gd name="T13" fmla="*/ 80 h 207"/>
                <a:gd name="T14" fmla="*/ 164 w 216"/>
                <a:gd name="T15" fmla="*/ 117 h 207"/>
                <a:gd name="T16" fmla="*/ 42 w 216"/>
                <a:gd name="T17" fmla="*/ 117 h 207"/>
                <a:gd name="T18" fmla="*/ 42 w 216"/>
                <a:gd name="T19" fmla="*/ 169 h 207"/>
                <a:gd name="T20" fmla="*/ 216 w 216"/>
                <a:gd name="T21" fmla="*/ 169 h 207"/>
                <a:gd name="T22" fmla="*/ 216 w 216"/>
                <a:gd name="T23" fmla="*/ 207 h 207"/>
                <a:gd name="T24" fmla="*/ 0 w 216"/>
                <a:gd name="T25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" h="207">
                  <a:moveTo>
                    <a:pt x="0" y="207"/>
                  </a:moveTo>
                  <a:lnTo>
                    <a:pt x="0" y="0"/>
                  </a:lnTo>
                  <a:lnTo>
                    <a:pt x="216" y="0"/>
                  </a:lnTo>
                  <a:lnTo>
                    <a:pt x="216" y="36"/>
                  </a:lnTo>
                  <a:lnTo>
                    <a:pt x="42" y="36"/>
                  </a:lnTo>
                  <a:lnTo>
                    <a:pt x="42" y="80"/>
                  </a:lnTo>
                  <a:lnTo>
                    <a:pt x="164" y="80"/>
                  </a:lnTo>
                  <a:lnTo>
                    <a:pt x="164" y="117"/>
                  </a:lnTo>
                  <a:lnTo>
                    <a:pt x="42" y="117"/>
                  </a:lnTo>
                  <a:lnTo>
                    <a:pt x="42" y="169"/>
                  </a:lnTo>
                  <a:lnTo>
                    <a:pt x="216" y="169"/>
                  </a:lnTo>
                  <a:lnTo>
                    <a:pt x="216" y="207"/>
                  </a:lnTo>
                  <a:lnTo>
                    <a:pt x="0" y="207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013"/>
            </a:p>
          </p:txBody>
        </p:sp>
        <p:sp>
          <p:nvSpPr>
            <p:cNvPr id="79" name="Freeform 19">
              <a:extLst>
                <a:ext uri="{FF2B5EF4-FFF2-40B4-BE49-F238E27FC236}">
                  <a16:creationId xmlns:a16="http://schemas.microsoft.com/office/drawing/2014/main" xmlns="" id="{9EF698FE-268A-4359-84EB-F49362E5E9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5067301" y="-2720975"/>
              <a:ext cx="342900" cy="328612"/>
            </a:xfrm>
            <a:custGeom>
              <a:avLst/>
              <a:gdLst>
                <a:gd name="T0" fmla="*/ 0 w 216"/>
                <a:gd name="T1" fmla="*/ 207 h 207"/>
                <a:gd name="T2" fmla="*/ 0 w 216"/>
                <a:gd name="T3" fmla="*/ 0 h 207"/>
                <a:gd name="T4" fmla="*/ 216 w 216"/>
                <a:gd name="T5" fmla="*/ 0 h 207"/>
                <a:gd name="T6" fmla="*/ 216 w 216"/>
                <a:gd name="T7" fmla="*/ 36 h 207"/>
                <a:gd name="T8" fmla="*/ 42 w 216"/>
                <a:gd name="T9" fmla="*/ 36 h 207"/>
                <a:gd name="T10" fmla="*/ 42 w 216"/>
                <a:gd name="T11" fmla="*/ 80 h 207"/>
                <a:gd name="T12" fmla="*/ 164 w 216"/>
                <a:gd name="T13" fmla="*/ 80 h 207"/>
                <a:gd name="T14" fmla="*/ 164 w 216"/>
                <a:gd name="T15" fmla="*/ 117 h 207"/>
                <a:gd name="T16" fmla="*/ 42 w 216"/>
                <a:gd name="T17" fmla="*/ 117 h 207"/>
                <a:gd name="T18" fmla="*/ 42 w 216"/>
                <a:gd name="T19" fmla="*/ 169 h 207"/>
                <a:gd name="T20" fmla="*/ 216 w 216"/>
                <a:gd name="T21" fmla="*/ 169 h 207"/>
                <a:gd name="T22" fmla="*/ 216 w 216"/>
                <a:gd name="T23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6" h="207">
                  <a:moveTo>
                    <a:pt x="0" y="207"/>
                  </a:moveTo>
                  <a:lnTo>
                    <a:pt x="0" y="0"/>
                  </a:lnTo>
                  <a:lnTo>
                    <a:pt x="216" y="0"/>
                  </a:lnTo>
                  <a:lnTo>
                    <a:pt x="216" y="36"/>
                  </a:lnTo>
                  <a:lnTo>
                    <a:pt x="42" y="36"/>
                  </a:lnTo>
                  <a:lnTo>
                    <a:pt x="42" y="80"/>
                  </a:lnTo>
                  <a:lnTo>
                    <a:pt x="164" y="80"/>
                  </a:lnTo>
                  <a:lnTo>
                    <a:pt x="164" y="117"/>
                  </a:lnTo>
                  <a:lnTo>
                    <a:pt x="42" y="117"/>
                  </a:lnTo>
                  <a:lnTo>
                    <a:pt x="42" y="169"/>
                  </a:lnTo>
                  <a:lnTo>
                    <a:pt x="216" y="169"/>
                  </a:lnTo>
                  <a:lnTo>
                    <a:pt x="216" y="20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013"/>
            </a:p>
          </p:txBody>
        </p:sp>
        <p:sp>
          <p:nvSpPr>
            <p:cNvPr id="80" name="Freeform 20">
              <a:extLst>
                <a:ext uri="{FF2B5EF4-FFF2-40B4-BE49-F238E27FC236}">
                  <a16:creationId xmlns:a16="http://schemas.microsoft.com/office/drawing/2014/main" xmlns="" id="{7DD44826-75AA-479A-8FFF-12FD0197F8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2982913" y="-2720975"/>
              <a:ext cx="346075" cy="328612"/>
            </a:xfrm>
            <a:custGeom>
              <a:avLst/>
              <a:gdLst>
                <a:gd name="T0" fmla="*/ 0 w 218"/>
                <a:gd name="T1" fmla="*/ 207 h 207"/>
                <a:gd name="T2" fmla="*/ 0 w 218"/>
                <a:gd name="T3" fmla="*/ 0 h 207"/>
                <a:gd name="T4" fmla="*/ 218 w 218"/>
                <a:gd name="T5" fmla="*/ 0 h 207"/>
                <a:gd name="T6" fmla="*/ 218 w 218"/>
                <a:gd name="T7" fmla="*/ 36 h 207"/>
                <a:gd name="T8" fmla="*/ 42 w 218"/>
                <a:gd name="T9" fmla="*/ 36 h 207"/>
                <a:gd name="T10" fmla="*/ 42 w 218"/>
                <a:gd name="T11" fmla="*/ 80 h 207"/>
                <a:gd name="T12" fmla="*/ 164 w 218"/>
                <a:gd name="T13" fmla="*/ 80 h 207"/>
                <a:gd name="T14" fmla="*/ 164 w 218"/>
                <a:gd name="T15" fmla="*/ 117 h 207"/>
                <a:gd name="T16" fmla="*/ 42 w 218"/>
                <a:gd name="T17" fmla="*/ 117 h 207"/>
                <a:gd name="T18" fmla="*/ 42 w 218"/>
                <a:gd name="T19" fmla="*/ 169 h 207"/>
                <a:gd name="T20" fmla="*/ 218 w 218"/>
                <a:gd name="T21" fmla="*/ 169 h 207"/>
                <a:gd name="T22" fmla="*/ 218 w 218"/>
                <a:gd name="T23" fmla="*/ 207 h 207"/>
                <a:gd name="T24" fmla="*/ 0 w 218"/>
                <a:gd name="T25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8" h="207">
                  <a:moveTo>
                    <a:pt x="0" y="207"/>
                  </a:moveTo>
                  <a:lnTo>
                    <a:pt x="0" y="0"/>
                  </a:lnTo>
                  <a:lnTo>
                    <a:pt x="218" y="0"/>
                  </a:lnTo>
                  <a:lnTo>
                    <a:pt x="218" y="36"/>
                  </a:lnTo>
                  <a:lnTo>
                    <a:pt x="42" y="36"/>
                  </a:lnTo>
                  <a:lnTo>
                    <a:pt x="42" y="80"/>
                  </a:lnTo>
                  <a:lnTo>
                    <a:pt x="164" y="80"/>
                  </a:lnTo>
                  <a:lnTo>
                    <a:pt x="164" y="117"/>
                  </a:lnTo>
                  <a:lnTo>
                    <a:pt x="42" y="117"/>
                  </a:lnTo>
                  <a:lnTo>
                    <a:pt x="42" y="169"/>
                  </a:lnTo>
                  <a:lnTo>
                    <a:pt x="218" y="169"/>
                  </a:lnTo>
                  <a:lnTo>
                    <a:pt x="218" y="207"/>
                  </a:lnTo>
                  <a:lnTo>
                    <a:pt x="0" y="207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013"/>
            </a:p>
          </p:txBody>
        </p:sp>
        <p:sp>
          <p:nvSpPr>
            <p:cNvPr id="81" name="Freeform 21">
              <a:extLst>
                <a:ext uri="{FF2B5EF4-FFF2-40B4-BE49-F238E27FC236}">
                  <a16:creationId xmlns:a16="http://schemas.microsoft.com/office/drawing/2014/main" xmlns="" id="{08F79F5D-7B49-4340-9D06-BD7C8D7FD9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2982913" y="-2720975"/>
              <a:ext cx="346075" cy="328612"/>
            </a:xfrm>
            <a:custGeom>
              <a:avLst/>
              <a:gdLst>
                <a:gd name="T0" fmla="*/ 0 w 218"/>
                <a:gd name="T1" fmla="*/ 207 h 207"/>
                <a:gd name="T2" fmla="*/ 0 w 218"/>
                <a:gd name="T3" fmla="*/ 0 h 207"/>
                <a:gd name="T4" fmla="*/ 218 w 218"/>
                <a:gd name="T5" fmla="*/ 0 h 207"/>
                <a:gd name="T6" fmla="*/ 218 w 218"/>
                <a:gd name="T7" fmla="*/ 36 h 207"/>
                <a:gd name="T8" fmla="*/ 42 w 218"/>
                <a:gd name="T9" fmla="*/ 36 h 207"/>
                <a:gd name="T10" fmla="*/ 42 w 218"/>
                <a:gd name="T11" fmla="*/ 80 h 207"/>
                <a:gd name="T12" fmla="*/ 164 w 218"/>
                <a:gd name="T13" fmla="*/ 80 h 207"/>
                <a:gd name="T14" fmla="*/ 164 w 218"/>
                <a:gd name="T15" fmla="*/ 117 h 207"/>
                <a:gd name="T16" fmla="*/ 42 w 218"/>
                <a:gd name="T17" fmla="*/ 117 h 207"/>
                <a:gd name="T18" fmla="*/ 42 w 218"/>
                <a:gd name="T19" fmla="*/ 169 h 207"/>
                <a:gd name="T20" fmla="*/ 218 w 218"/>
                <a:gd name="T21" fmla="*/ 169 h 207"/>
                <a:gd name="T22" fmla="*/ 218 w 218"/>
                <a:gd name="T23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8" h="207">
                  <a:moveTo>
                    <a:pt x="0" y="207"/>
                  </a:moveTo>
                  <a:lnTo>
                    <a:pt x="0" y="0"/>
                  </a:lnTo>
                  <a:lnTo>
                    <a:pt x="218" y="0"/>
                  </a:lnTo>
                  <a:lnTo>
                    <a:pt x="218" y="36"/>
                  </a:lnTo>
                  <a:lnTo>
                    <a:pt x="42" y="36"/>
                  </a:lnTo>
                  <a:lnTo>
                    <a:pt x="42" y="80"/>
                  </a:lnTo>
                  <a:lnTo>
                    <a:pt x="164" y="80"/>
                  </a:lnTo>
                  <a:lnTo>
                    <a:pt x="164" y="117"/>
                  </a:lnTo>
                  <a:lnTo>
                    <a:pt x="42" y="117"/>
                  </a:lnTo>
                  <a:lnTo>
                    <a:pt x="42" y="169"/>
                  </a:lnTo>
                  <a:lnTo>
                    <a:pt x="218" y="169"/>
                  </a:lnTo>
                  <a:lnTo>
                    <a:pt x="218" y="20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013"/>
            </a:p>
          </p:txBody>
        </p:sp>
        <p:sp>
          <p:nvSpPr>
            <p:cNvPr id="82" name="Freeform 22">
              <a:extLst>
                <a:ext uri="{FF2B5EF4-FFF2-40B4-BE49-F238E27FC236}">
                  <a16:creationId xmlns:a16="http://schemas.microsoft.com/office/drawing/2014/main" xmlns="" id="{E7847E65-2332-4446-ADB7-6A1C087A60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4384676" y="-2720975"/>
              <a:ext cx="398463" cy="328612"/>
            </a:xfrm>
            <a:custGeom>
              <a:avLst/>
              <a:gdLst>
                <a:gd name="T0" fmla="*/ 251 w 251"/>
                <a:gd name="T1" fmla="*/ 151 h 207"/>
                <a:gd name="T2" fmla="*/ 245 w 251"/>
                <a:gd name="T3" fmla="*/ 175 h 207"/>
                <a:gd name="T4" fmla="*/ 231 w 251"/>
                <a:gd name="T5" fmla="*/ 191 h 207"/>
                <a:gd name="T6" fmla="*/ 205 w 251"/>
                <a:gd name="T7" fmla="*/ 203 h 207"/>
                <a:gd name="T8" fmla="*/ 168 w 251"/>
                <a:gd name="T9" fmla="*/ 207 h 207"/>
                <a:gd name="T10" fmla="*/ 0 w 251"/>
                <a:gd name="T11" fmla="*/ 0 h 207"/>
                <a:gd name="T12" fmla="*/ 170 w 251"/>
                <a:gd name="T13" fmla="*/ 0 h 207"/>
                <a:gd name="T14" fmla="*/ 200 w 251"/>
                <a:gd name="T15" fmla="*/ 4 h 207"/>
                <a:gd name="T16" fmla="*/ 223 w 251"/>
                <a:gd name="T17" fmla="*/ 16 h 207"/>
                <a:gd name="T18" fmla="*/ 237 w 251"/>
                <a:gd name="T19" fmla="*/ 34 h 207"/>
                <a:gd name="T20" fmla="*/ 243 w 251"/>
                <a:gd name="T21" fmla="*/ 58 h 207"/>
                <a:gd name="T22" fmla="*/ 241 w 251"/>
                <a:gd name="T23" fmla="*/ 70 h 207"/>
                <a:gd name="T24" fmla="*/ 229 w 251"/>
                <a:gd name="T25" fmla="*/ 92 h 207"/>
                <a:gd name="T26" fmla="*/ 217 w 251"/>
                <a:gd name="T27" fmla="*/ 99 h 207"/>
                <a:gd name="T28" fmla="*/ 243 w 251"/>
                <a:gd name="T29" fmla="*/ 121 h 207"/>
                <a:gd name="T30" fmla="*/ 249 w 251"/>
                <a:gd name="T31" fmla="*/ 133 h 207"/>
                <a:gd name="T32" fmla="*/ 202 w 251"/>
                <a:gd name="T33" fmla="*/ 60 h 207"/>
                <a:gd name="T34" fmla="*/ 200 w 251"/>
                <a:gd name="T35" fmla="*/ 50 h 207"/>
                <a:gd name="T36" fmla="*/ 184 w 251"/>
                <a:gd name="T37" fmla="*/ 38 h 207"/>
                <a:gd name="T38" fmla="*/ 40 w 251"/>
                <a:gd name="T39" fmla="*/ 36 h 207"/>
                <a:gd name="T40" fmla="*/ 172 w 251"/>
                <a:gd name="T41" fmla="*/ 84 h 207"/>
                <a:gd name="T42" fmla="*/ 184 w 251"/>
                <a:gd name="T43" fmla="*/ 82 h 207"/>
                <a:gd name="T44" fmla="*/ 200 w 251"/>
                <a:gd name="T45" fmla="*/ 70 h 207"/>
                <a:gd name="T46" fmla="*/ 211 w 251"/>
                <a:gd name="T47" fmla="*/ 145 h 207"/>
                <a:gd name="T48" fmla="*/ 209 w 251"/>
                <a:gd name="T49" fmla="*/ 141 h 207"/>
                <a:gd name="T50" fmla="*/ 205 w 251"/>
                <a:gd name="T51" fmla="*/ 131 h 207"/>
                <a:gd name="T52" fmla="*/ 188 w 251"/>
                <a:gd name="T53" fmla="*/ 121 h 207"/>
                <a:gd name="T54" fmla="*/ 40 w 251"/>
                <a:gd name="T55" fmla="*/ 119 h 207"/>
                <a:gd name="T56" fmla="*/ 168 w 251"/>
                <a:gd name="T57" fmla="*/ 169 h 207"/>
                <a:gd name="T58" fmla="*/ 186 w 251"/>
                <a:gd name="T59" fmla="*/ 167 h 207"/>
                <a:gd name="T60" fmla="*/ 205 w 251"/>
                <a:gd name="T61" fmla="*/ 159 h 207"/>
                <a:gd name="T62" fmla="*/ 209 w 251"/>
                <a:gd name="T63" fmla="*/ 151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51" h="207">
                  <a:moveTo>
                    <a:pt x="251" y="151"/>
                  </a:moveTo>
                  <a:lnTo>
                    <a:pt x="251" y="151"/>
                  </a:lnTo>
                  <a:lnTo>
                    <a:pt x="249" y="163"/>
                  </a:lnTo>
                  <a:lnTo>
                    <a:pt x="245" y="175"/>
                  </a:lnTo>
                  <a:lnTo>
                    <a:pt x="239" y="185"/>
                  </a:lnTo>
                  <a:lnTo>
                    <a:pt x="231" y="191"/>
                  </a:lnTo>
                  <a:lnTo>
                    <a:pt x="219" y="199"/>
                  </a:lnTo>
                  <a:lnTo>
                    <a:pt x="205" y="203"/>
                  </a:lnTo>
                  <a:lnTo>
                    <a:pt x="188" y="205"/>
                  </a:lnTo>
                  <a:lnTo>
                    <a:pt x="168" y="207"/>
                  </a:lnTo>
                  <a:lnTo>
                    <a:pt x="0" y="207"/>
                  </a:lnTo>
                  <a:lnTo>
                    <a:pt x="0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86" y="0"/>
                  </a:lnTo>
                  <a:lnTo>
                    <a:pt x="200" y="4"/>
                  </a:lnTo>
                  <a:lnTo>
                    <a:pt x="213" y="8"/>
                  </a:lnTo>
                  <a:lnTo>
                    <a:pt x="223" y="16"/>
                  </a:lnTo>
                  <a:lnTo>
                    <a:pt x="231" y="24"/>
                  </a:lnTo>
                  <a:lnTo>
                    <a:pt x="237" y="34"/>
                  </a:lnTo>
                  <a:lnTo>
                    <a:pt x="241" y="44"/>
                  </a:lnTo>
                  <a:lnTo>
                    <a:pt x="243" y="58"/>
                  </a:lnTo>
                  <a:lnTo>
                    <a:pt x="243" y="58"/>
                  </a:lnTo>
                  <a:lnTo>
                    <a:pt x="241" y="70"/>
                  </a:lnTo>
                  <a:lnTo>
                    <a:pt x="237" y="82"/>
                  </a:lnTo>
                  <a:lnTo>
                    <a:pt x="229" y="92"/>
                  </a:lnTo>
                  <a:lnTo>
                    <a:pt x="217" y="99"/>
                  </a:lnTo>
                  <a:lnTo>
                    <a:pt x="217" y="99"/>
                  </a:lnTo>
                  <a:lnTo>
                    <a:pt x="233" y="109"/>
                  </a:lnTo>
                  <a:lnTo>
                    <a:pt x="243" y="121"/>
                  </a:lnTo>
                  <a:lnTo>
                    <a:pt x="247" y="127"/>
                  </a:lnTo>
                  <a:lnTo>
                    <a:pt x="249" y="133"/>
                  </a:lnTo>
                  <a:lnTo>
                    <a:pt x="251" y="151"/>
                  </a:lnTo>
                  <a:close/>
                  <a:moveTo>
                    <a:pt x="202" y="60"/>
                  </a:moveTo>
                  <a:lnTo>
                    <a:pt x="202" y="60"/>
                  </a:lnTo>
                  <a:lnTo>
                    <a:pt x="200" y="50"/>
                  </a:lnTo>
                  <a:lnTo>
                    <a:pt x="194" y="42"/>
                  </a:lnTo>
                  <a:lnTo>
                    <a:pt x="184" y="38"/>
                  </a:lnTo>
                  <a:lnTo>
                    <a:pt x="172" y="36"/>
                  </a:lnTo>
                  <a:lnTo>
                    <a:pt x="40" y="36"/>
                  </a:lnTo>
                  <a:lnTo>
                    <a:pt x="40" y="84"/>
                  </a:lnTo>
                  <a:lnTo>
                    <a:pt x="172" y="84"/>
                  </a:lnTo>
                  <a:lnTo>
                    <a:pt x="172" y="84"/>
                  </a:lnTo>
                  <a:lnTo>
                    <a:pt x="184" y="82"/>
                  </a:lnTo>
                  <a:lnTo>
                    <a:pt x="194" y="78"/>
                  </a:lnTo>
                  <a:lnTo>
                    <a:pt x="200" y="70"/>
                  </a:lnTo>
                  <a:lnTo>
                    <a:pt x="202" y="60"/>
                  </a:lnTo>
                  <a:close/>
                  <a:moveTo>
                    <a:pt x="211" y="145"/>
                  </a:moveTo>
                  <a:lnTo>
                    <a:pt x="211" y="145"/>
                  </a:lnTo>
                  <a:lnTo>
                    <a:pt x="209" y="141"/>
                  </a:lnTo>
                  <a:lnTo>
                    <a:pt x="207" y="135"/>
                  </a:lnTo>
                  <a:lnTo>
                    <a:pt x="205" y="131"/>
                  </a:lnTo>
                  <a:lnTo>
                    <a:pt x="200" y="127"/>
                  </a:lnTo>
                  <a:lnTo>
                    <a:pt x="188" y="121"/>
                  </a:lnTo>
                  <a:lnTo>
                    <a:pt x="172" y="119"/>
                  </a:lnTo>
                  <a:lnTo>
                    <a:pt x="40" y="119"/>
                  </a:lnTo>
                  <a:lnTo>
                    <a:pt x="40" y="169"/>
                  </a:lnTo>
                  <a:lnTo>
                    <a:pt x="168" y="169"/>
                  </a:lnTo>
                  <a:lnTo>
                    <a:pt x="168" y="169"/>
                  </a:lnTo>
                  <a:lnTo>
                    <a:pt x="186" y="167"/>
                  </a:lnTo>
                  <a:lnTo>
                    <a:pt x="198" y="163"/>
                  </a:lnTo>
                  <a:lnTo>
                    <a:pt x="205" y="159"/>
                  </a:lnTo>
                  <a:lnTo>
                    <a:pt x="207" y="155"/>
                  </a:lnTo>
                  <a:lnTo>
                    <a:pt x="209" y="151"/>
                  </a:lnTo>
                  <a:lnTo>
                    <a:pt x="211" y="145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013"/>
            </a:p>
          </p:txBody>
        </p:sp>
        <p:sp>
          <p:nvSpPr>
            <p:cNvPr id="83" name="Freeform 23">
              <a:extLst>
                <a:ext uri="{FF2B5EF4-FFF2-40B4-BE49-F238E27FC236}">
                  <a16:creationId xmlns:a16="http://schemas.microsoft.com/office/drawing/2014/main" xmlns="" id="{B0178B7B-A69B-4157-8BB2-FB72A4CB97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4384676" y="-2720975"/>
              <a:ext cx="398463" cy="328612"/>
            </a:xfrm>
            <a:custGeom>
              <a:avLst/>
              <a:gdLst>
                <a:gd name="T0" fmla="*/ 251 w 251"/>
                <a:gd name="T1" fmla="*/ 151 h 207"/>
                <a:gd name="T2" fmla="*/ 251 w 251"/>
                <a:gd name="T3" fmla="*/ 151 h 207"/>
                <a:gd name="T4" fmla="*/ 249 w 251"/>
                <a:gd name="T5" fmla="*/ 163 h 207"/>
                <a:gd name="T6" fmla="*/ 245 w 251"/>
                <a:gd name="T7" fmla="*/ 175 h 207"/>
                <a:gd name="T8" fmla="*/ 239 w 251"/>
                <a:gd name="T9" fmla="*/ 185 h 207"/>
                <a:gd name="T10" fmla="*/ 231 w 251"/>
                <a:gd name="T11" fmla="*/ 191 h 207"/>
                <a:gd name="T12" fmla="*/ 219 w 251"/>
                <a:gd name="T13" fmla="*/ 199 h 207"/>
                <a:gd name="T14" fmla="*/ 205 w 251"/>
                <a:gd name="T15" fmla="*/ 203 h 207"/>
                <a:gd name="T16" fmla="*/ 188 w 251"/>
                <a:gd name="T17" fmla="*/ 205 h 207"/>
                <a:gd name="T18" fmla="*/ 168 w 251"/>
                <a:gd name="T19" fmla="*/ 207 h 207"/>
                <a:gd name="T20" fmla="*/ 0 w 251"/>
                <a:gd name="T21" fmla="*/ 207 h 207"/>
                <a:gd name="T22" fmla="*/ 0 w 251"/>
                <a:gd name="T23" fmla="*/ 0 h 207"/>
                <a:gd name="T24" fmla="*/ 170 w 251"/>
                <a:gd name="T25" fmla="*/ 0 h 207"/>
                <a:gd name="T26" fmla="*/ 170 w 251"/>
                <a:gd name="T27" fmla="*/ 0 h 207"/>
                <a:gd name="T28" fmla="*/ 186 w 251"/>
                <a:gd name="T29" fmla="*/ 0 h 207"/>
                <a:gd name="T30" fmla="*/ 200 w 251"/>
                <a:gd name="T31" fmla="*/ 4 h 207"/>
                <a:gd name="T32" fmla="*/ 213 w 251"/>
                <a:gd name="T33" fmla="*/ 8 h 207"/>
                <a:gd name="T34" fmla="*/ 223 w 251"/>
                <a:gd name="T35" fmla="*/ 16 h 207"/>
                <a:gd name="T36" fmla="*/ 231 w 251"/>
                <a:gd name="T37" fmla="*/ 24 h 207"/>
                <a:gd name="T38" fmla="*/ 237 w 251"/>
                <a:gd name="T39" fmla="*/ 34 h 207"/>
                <a:gd name="T40" fmla="*/ 241 w 251"/>
                <a:gd name="T41" fmla="*/ 44 h 207"/>
                <a:gd name="T42" fmla="*/ 243 w 251"/>
                <a:gd name="T43" fmla="*/ 58 h 207"/>
                <a:gd name="T44" fmla="*/ 243 w 251"/>
                <a:gd name="T45" fmla="*/ 58 h 207"/>
                <a:gd name="T46" fmla="*/ 241 w 251"/>
                <a:gd name="T47" fmla="*/ 70 h 207"/>
                <a:gd name="T48" fmla="*/ 237 w 251"/>
                <a:gd name="T49" fmla="*/ 82 h 207"/>
                <a:gd name="T50" fmla="*/ 229 w 251"/>
                <a:gd name="T51" fmla="*/ 92 h 207"/>
                <a:gd name="T52" fmla="*/ 217 w 251"/>
                <a:gd name="T53" fmla="*/ 99 h 207"/>
                <a:gd name="T54" fmla="*/ 217 w 251"/>
                <a:gd name="T55" fmla="*/ 99 h 207"/>
                <a:gd name="T56" fmla="*/ 233 w 251"/>
                <a:gd name="T57" fmla="*/ 109 h 207"/>
                <a:gd name="T58" fmla="*/ 243 w 251"/>
                <a:gd name="T59" fmla="*/ 121 h 207"/>
                <a:gd name="T60" fmla="*/ 247 w 251"/>
                <a:gd name="T61" fmla="*/ 127 h 207"/>
                <a:gd name="T62" fmla="*/ 249 w 251"/>
                <a:gd name="T63" fmla="*/ 133 h 207"/>
                <a:gd name="T64" fmla="*/ 251 w 251"/>
                <a:gd name="T65" fmla="*/ 151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1" h="207">
                  <a:moveTo>
                    <a:pt x="251" y="151"/>
                  </a:moveTo>
                  <a:lnTo>
                    <a:pt x="251" y="151"/>
                  </a:lnTo>
                  <a:lnTo>
                    <a:pt x="249" y="163"/>
                  </a:lnTo>
                  <a:lnTo>
                    <a:pt x="245" y="175"/>
                  </a:lnTo>
                  <a:lnTo>
                    <a:pt x="239" y="185"/>
                  </a:lnTo>
                  <a:lnTo>
                    <a:pt x="231" y="191"/>
                  </a:lnTo>
                  <a:lnTo>
                    <a:pt x="219" y="199"/>
                  </a:lnTo>
                  <a:lnTo>
                    <a:pt x="205" y="203"/>
                  </a:lnTo>
                  <a:lnTo>
                    <a:pt x="188" y="205"/>
                  </a:lnTo>
                  <a:lnTo>
                    <a:pt x="168" y="207"/>
                  </a:lnTo>
                  <a:lnTo>
                    <a:pt x="0" y="207"/>
                  </a:lnTo>
                  <a:lnTo>
                    <a:pt x="0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86" y="0"/>
                  </a:lnTo>
                  <a:lnTo>
                    <a:pt x="200" y="4"/>
                  </a:lnTo>
                  <a:lnTo>
                    <a:pt x="213" y="8"/>
                  </a:lnTo>
                  <a:lnTo>
                    <a:pt x="223" y="16"/>
                  </a:lnTo>
                  <a:lnTo>
                    <a:pt x="231" y="24"/>
                  </a:lnTo>
                  <a:lnTo>
                    <a:pt x="237" y="34"/>
                  </a:lnTo>
                  <a:lnTo>
                    <a:pt x="241" y="44"/>
                  </a:lnTo>
                  <a:lnTo>
                    <a:pt x="243" y="58"/>
                  </a:lnTo>
                  <a:lnTo>
                    <a:pt x="243" y="58"/>
                  </a:lnTo>
                  <a:lnTo>
                    <a:pt x="241" y="70"/>
                  </a:lnTo>
                  <a:lnTo>
                    <a:pt x="237" y="82"/>
                  </a:lnTo>
                  <a:lnTo>
                    <a:pt x="229" y="92"/>
                  </a:lnTo>
                  <a:lnTo>
                    <a:pt x="217" y="99"/>
                  </a:lnTo>
                  <a:lnTo>
                    <a:pt x="217" y="99"/>
                  </a:lnTo>
                  <a:lnTo>
                    <a:pt x="233" y="109"/>
                  </a:lnTo>
                  <a:lnTo>
                    <a:pt x="243" y="121"/>
                  </a:lnTo>
                  <a:lnTo>
                    <a:pt x="247" y="127"/>
                  </a:lnTo>
                  <a:lnTo>
                    <a:pt x="249" y="133"/>
                  </a:lnTo>
                  <a:lnTo>
                    <a:pt x="251" y="15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013"/>
            </a:p>
          </p:txBody>
        </p:sp>
        <p:sp>
          <p:nvSpPr>
            <p:cNvPr id="84" name="Freeform 24">
              <a:extLst>
                <a:ext uri="{FF2B5EF4-FFF2-40B4-BE49-F238E27FC236}">
                  <a16:creationId xmlns:a16="http://schemas.microsoft.com/office/drawing/2014/main" xmlns="" id="{FB4B1A6A-1B0F-4163-BEEF-9CC64C444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4321176" y="-2663825"/>
              <a:ext cx="257175" cy="76200"/>
            </a:xfrm>
            <a:custGeom>
              <a:avLst/>
              <a:gdLst>
                <a:gd name="T0" fmla="*/ 162 w 162"/>
                <a:gd name="T1" fmla="*/ 24 h 48"/>
                <a:gd name="T2" fmla="*/ 162 w 162"/>
                <a:gd name="T3" fmla="*/ 24 h 48"/>
                <a:gd name="T4" fmla="*/ 160 w 162"/>
                <a:gd name="T5" fmla="*/ 14 h 48"/>
                <a:gd name="T6" fmla="*/ 154 w 162"/>
                <a:gd name="T7" fmla="*/ 6 h 48"/>
                <a:gd name="T8" fmla="*/ 144 w 162"/>
                <a:gd name="T9" fmla="*/ 2 h 48"/>
                <a:gd name="T10" fmla="*/ 132 w 162"/>
                <a:gd name="T11" fmla="*/ 0 h 48"/>
                <a:gd name="T12" fmla="*/ 0 w 162"/>
                <a:gd name="T13" fmla="*/ 0 h 48"/>
                <a:gd name="T14" fmla="*/ 0 w 162"/>
                <a:gd name="T15" fmla="*/ 48 h 48"/>
                <a:gd name="T16" fmla="*/ 132 w 162"/>
                <a:gd name="T17" fmla="*/ 48 h 48"/>
                <a:gd name="T18" fmla="*/ 132 w 162"/>
                <a:gd name="T19" fmla="*/ 48 h 48"/>
                <a:gd name="T20" fmla="*/ 144 w 162"/>
                <a:gd name="T21" fmla="*/ 46 h 48"/>
                <a:gd name="T22" fmla="*/ 154 w 162"/>
                <a:gd name="T23" fmla="*/ 42 h 48"/>
                <a:gd name="T24" fmla="*/ 160 w 162"/>
                <a:gd name="T25" fmla="*/ 34 h 48"/>
                <a:gd name="T26" fmla="*/ 162 w 162"/>
                <a:gd name="T27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48">
                  <a:moveTo>
                    <a:pt x="162" y="24"/>
                  </a:moveTo>
                  <a:lnTo>
                    <a:pt x="162" y="24"/>
                  </a:lnTo>
                  <a:lnTo>
                    <a:pt x="160" y="14"/>
                  </a:lnTo>
                  <a:lnTo>
                    <a:pt x="154" y="6"/>
                  </a:lnTo>
                  <a:lnTo>
                    <a:pt x="144" y="2"/>
                  </a:lnTo>
                  <a:lnTo>
                    <a:pt x="132" y="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44" y="46"/>
                  </a:lnTo>
                  <a:lnTo>
                    <a:pt x="154" y="42"/>
                  </a:lnTo>
                  <a:lnTo>
                    <a:pt x="160" y="34"/>
                  </a:lnTo>
                  <a:lnTo>
                    <a:pt x="162" y="2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013"/>
            </a:p>
          </p:txBody>
        </p:sp>
        <p:sp>
          <p:nvSpPr>
            <p:cNvPr id="85" name="Freeform 25">
              <a:extLst>
                <a:ext uri="{FF2B5EF4-FFF2-40B4-BE49-F238E27FC236}">
                  <a16:creationId xmlns:a16="http://schemas.microsoft.com/office/drawing/2014/main" xmlns="" id="{36E03796-9DC3-4171-AE42-35EBD5F239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4321176" y="-2532063"/>
              <a:ext cx="271463" cy="79375"/>
            </a:xfrm>
            <a:custGeom>
              <a:avLst/>
              <a:gdLst>
                <a:gd name="T0" fmla="*/ 171 w 171"/>
                <a:gd name="T1" fmla="*/ 26 h 50"/>
                <a:gd name="T2" fmla="*/ 171 w 171"/>
                <a:gd name="T3" fmla="*/ 26 h 50"/>
                <a:gd name="T4" fmla="*/ 169 w 171"/>
                <a:gd name="T5" fmla="*/ 22 h 50"/>
                <a:gd name="T6" fmla="*/ 167 w 171"/>
                <a:gd name="T7" fmla="*/ 16 h 50"/>
                <a:gd name="T8" fmla="*/ 165 w 171"/>
                <a:gd name="T9" fmla="*/ 12 h 50"/>
                <a:gd name="T10" fmla="*/ 160 w 171"/>
                <a:gd name="T11" fmla="*/ 8 h 50"/>
                <a:gd name="T12" fmla="*/ 148 w 171"/>
                <a:gd name="T13" fmla="*/ 2 h 50"/>
                <a:gd name="T14" fmla="*/ 132 w 171"/>
                <a:gd name="T15" fmla="*/ 0 h 50"/>
                <a:gd name="T16" fmla="*/ 0 w 171"/>
                <a:gd name="T17" fmla="*/ 0 h 50"/>
                <a:gd name="T18" fmla="*/ 0 w 171"/>
                <a:gd name="T19" fmla="*/ 50 h 50"/>
                <a:gd name="T20" fmla="*/ 128 w 171"/>
                <a:gd name="T21" fmla="*/ 50 h 50"/>
                <a:gd name="T22" fmla="*/ 128 w 171"/>
                <a:gd name="T23" fmla="*/ 50 h 50"/>
                <a:gd name="T24" fmla="*/ 146 w 171"/>
                <a:gd name="T25" fmla="*/ 48 h 50"/>
                <a:gd name="T26" fmla="*/ 158 w 171"/>
                <a:gd name="T27" fmla="*/ 44 h 50"/>
                <a:gd name="T28" fmla="*/ 165 w 171"/>
                <a:gd name="T29" fmla="*/ 40 h 50"/>
                <a:gd name="T30" fmla="*/ 167 w 171"/>
                <a:gd name="T31" fmla="*/ 36 h 50"/>
                <a:gd name="T32" fmla="*/ 169 w 171"/>
                <a:gd name="T33" fmla="*/ 32 h 50"/>
                <a:gd name="T34" fmla="*/ 171 w 171"/>
                <a:gd name="T3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1" h="50">
                  <a:moveTo>
                    <a:pt x="171" y="26"/>
                  </a:moveTo>
                  <a:lnTo>
                    <a:pt x="171" y="26"/>
                  </a:lnTo>
                  <a:lnTo>
                    <a:pt x="169" y="22"/>
                  </a:lnTo>
                  <a:lnTo>
                    <a:pt x="167" y="16"/>
                  </a:lnTo>
                  <a:lnTo>
                    <a:pt x="165" y="12"/>
                  </a:lnTo>
                  <a:lnTo>
                    <a:pt x="160" y="8"/>
                  </a:lnTo>
                  <a:lnTo>
                    <a:pt x="148" y="2"/>
                  </a:lnTo>
                  <a:lnTo>
                    <a:pt x="132" y="0"/>
                  </a:lnTo>
                  <a:lnTo>
                    <a:pt x="0" y="0"/>
                  </a:lnTo>
                  <a:lnTo>
                    <a:pt x="0" y="50"/>
                  </a:lnTo>
                  <a:lnTo>
                    <a:pt x="128" y="50"/>
                  </a:lnTo>
                  <a:lnTo>
                    <a:pt x="128" y="50"/>
                  </a:lnTo>
                  <a:lnTo>
                    <a:pt x="146" y="48"/>
                  </a:lnTo>
                  <a:lnTo>
                    <a:pt x="158" y="44"/>
                  </a:lnTo>
                  <a:lnTo>
                    <a:pt x="165" y="40"/>
                  </a:lnTo>
                  <a:lnTo>
                    <a:pt x="167" y="36"/>
                  </a:lnTo>
                  <a:lnTo>
                    <a:pt x="169" y="32"/>
                  </a:lnTo>
                  <a:lnTo>
                    <a:pt x="171" y="2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013"/>
            </a:p>
          </p:txBody>
        </p:sp>
        <p:sp>
          <p:nvSpPr>
            <p:cNvPr id="86" name="Freeform 26">
              <a:extLst>
                <a:ext uri="{FF2B5EF4-FFF2-40B4-BE49-F238E27FC236}">
                  <a16:creationId xmlns:a16="http://schemas.microsoft.com/office/drawing/2014/main" xmlns="" id="{88969F74-7C7E-4207-BD90-537DDCC400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3906838" y="-2720975"/>
              <a:ext cx="381000" cy="328612"/>
            </a:xfrm>
            <a:custGeom>
              <a:avLst/>
              <a:gdLst>
                <a:gd name="T0" fmla="*/ 240 w 240"/>
                <a:gd name="T1" fmla="*/ 66 h 207"/>
                <a:gd name="T2" fmla="*/ 240 w 240"/>
                <a:gd name="T3" fmla="*/ 66 h 207"/>
                <a:gd name="T4" fmla="*/ 240 w 240"/>
                <a:gd name="T5" fmla="*/ 80 h 207"/>
                <a:gd name="T6" fmla="*/ 236 w 240"/>
                <a:gd name="T7" fmla="*/ 93 h 207"/>
                <a:gd name="T8" fmla="*/ 230 w 240"/>
                <a:gd name="T9" fmla="*/ 103 h 207"/>
                <a:gd name="T10" fmla="*/ 220 w 240"/>
                <a:gd name="T11" fmla="*/ 113 h 207"/>
                <a:gd name="T12" fmla="*/ 210 w 240"/>
                <a:gd name="T13" fmla="*/ 121 h 207"/>
                <a:gd name="T14" fmla="*/ 196 w 240"/>
                <a:gd name="T15" fmla="*/ 125 h 207"/>
                <a:gd name="T16" fmla="*/ 180 w 240"/>
                <a:gd name="T17" fmla="*/ 129 h 207"/>
                <a:gd name="T18" fmla="*/ 162 w 240"/>
                <a:gd name="T19" fmla="*/ 131 h 207"/>
                <a:gd name="T20" fmla="*/ 42 w 240"/>
                <a:gd name="T21" fmla="*/ 131 h 207"/>
                <a:gd name="T22" fmla="*/ 42 w 240"/>
                <a:gd name="T23" fmla="*/ 207 h 207"/>
                <a:gd name="T24" fmla="*/ 0 w 240"/>
                <a:gd name="T25" fmla="*/ 207 h 207"/>
                <a:gd name="T26" fmla="*/ 0 w 240"/>
                <a:gd name="T27" fmla="*/ 0 h 207"/>
                <a:gd name="T28" fmla="*/ 168 w 240"/>
                <a:gd name="T29" fmla="*/ 0 h 207"/>
                <a:gd name="T30" fmla="*/ 168 w 240"/>
                <a:gd name="T31" fmla="*/ 0 h 207"/>
                <a:gd name="T32" fmla="*/ 184 w 240"/>
                <a:gd name="T33" fmla="*/ 0 h 207"/>
                <a:gd name="T34" fmla="*/ 198 w 240"/>
                <a:gd name="T35" fmla="*/ 4 h 207"/>
                <a:gd name="T36" fmla="*/ 210 w 240"/>
                <a:gd name="T37" fmla="*/ 10 h 207"/>
                <a:gd name="T38" fmla="*/ 222 w 240"/>
                <a:gd name="T39" fmla="*/ 18 h 207"/>
                <a:gd name="T40" fmla="*/ 230 w 240"/>
                <a:gd name="T41" fmla="*/ 26 h 207"/>
                <a:gd name="T42" fmla="*/ 236 w 240"/>
                <a:gd name="T43" fmla="*/ 38 h 207"/>
                <a:gd name="T44" fmla="*/ 240 w 240"/>
                <a:gd name="T45" fmla="*/ 52 h 207"/>
                <a:gd name="T46" fmla="*/ 240 w 240"/>
                <a:gd name="T47" fmla="*/ 66 h 207"/>
                <a:gd name="T48" fmla="*/ 200 w 240"/>
                <a:gd name="T49" fmla="*/ 66 h 207"/>
                <a:gd name="T50" fmla="*/ 200 w 240"/>
                <a:gd name="T51" fmla="*/ 66 h 207"/>
                <a:gd name="T52" fmla="*/ 198 w 240"/>
                <a:gd name="T53" fmla="*/ 58 h 207"/>
                <a:gd name="T54" fmla="*/ 198 w 240"/>
                <a:gd name="T55" fmla="*/ 52 h 207"/>
                <a:gd name="T56" fmla="*/ 194 w 240"/>
                <a:gd name="T57" fmla="*/ 48 h 207"/>
                <a:gd name="T58" fmla="*/ 190 w 240"/>
                <a:gd name="T59" fmla="*/ 44 h 207"/>
                <a:gd name="T60" fmla="*/ 184 w 240"/>
                <a:gd name="T61" fmla="*/ 40 h 207"/>
                <a:gd name="T62" fmla="*/ 178 w 240"/>
                <a:gd name="T63" fmla="*/ 38 h 207"/>
                <a:gd name="T64" fmla="*/ 160 w 240"/>
                <a:gd name="T65" fmla="*/ 36 h 207"/>
                <a:gd name="T66" fmla="*/ 42 w 240"/>
                <a:gd name="T67" fmla="*/ 36 h 207"/>
                <a:gd name="T68" fmla="*/ 42 w 240"/>
                <a:gd name="T69" fmla="*/ 93 h 207"/>
                <a:gd name="T70" fmla="*/ 162 w 240"/>
                <a:gd name="T71" fmla="*/ 93 h 207"/>
                <a:gd name="T72" fmla="*/ 162 w 240"/>
                <a:gd name="T73" fmla="*/ 93 h 207"/>
                <a:gd name="T74" fmla="*/ 178 w 240"/>
                <a:gd name="T75" fmla="*/ 92 h 207"/>
                <a:gd name="T76" fmla="*/ 184 w 240"/>
                <a:gd name="T77" fmla="*/ 90 h 207"/>
                <a:gd name="T78" fmla="*/ 190 w 240"/>
                <a:gd name="T79" fmla="*/ 86 h 207"/>
                <a:gd name="T80" fmla="*/ 194 w 240"/>
                <a:gd name="T81" fmla="*/ 84 h 207"/>
                <a:gd name="T82" fmla="*/ 198 w 240"/>
                <a:gd name="T83" fmla="*/ 78 h 207"/>
                <a:gd name="T84" fmla="*/ 198 w 240"/>
                <a:gd name="T85" fmla="*/ 72 h 207"/>
                <a:gd name="T86" fmla="*/ 200 w 240"/>
                <a:gd name="T87" fmla="*/ 6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0" h="207">
                  <a:moveTo>
                    <a:pt x="240" y="66"/>
                  </a:moveTo>
                  <a:lnTo>
                    <a:pt x="240" y="66"/>
                  </a:lnTo>
                  <a:lnTo>
                    <a:pt x="240" y="80"/>
                  </a:lnTo>
                  <a:lnTo>
                    <a:pt x="236" y="93"/>
                  </a:lnTo>
                  <a:lnTo>
                    <a:pt x="230" y="103"/>
                  </a:lnTo>
                  <a:lnTo>
                    <a:pt x="220" y="113"/>
                  </a:lnTo>
                  <a:lnTo>
                    <a:pt x="210" y="121"/>
                  </a:lnTo>
                  <a:lnTo>
                    <a:pt x="196" y="125"/>
                  </a:lnTo>
                  <a:lnTo>
                    <a:pt x="180" y="129"/>
                  </a:lnTo>
                  <a:lnTo>
                    <a:pt x="162" y="131"/>
                  </a:lnTo>
                  <a:lnTo>
                    <a:pt x="42" y="131"/>
                  </a:lnTo>
                  <a:lnTo>
                    <a:pt x="42" y="207"/>
                  </a:lnTo>
                  <a:lnTo>
                    <a:pt x="0" y="207"/>
                  </a:lnTo>
                  <a:lnTo>
                    <a:pt x="0" y="0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84" y="0"/>
                  </a:lnTo>
                  <a:lnTo>
                    <a:pt x="198" y="4"/>
                  </a:lnTo>
                  <a:lnTo>
                    <a:pt x="210" y="10"/>
                  </a:lnTo>
                  <a:lnTo>
                    <a:pt x="222" y="18"/>
                  </a:lnTo>
                  <a:lnTo>
                    <a:pt x="230" y="26"/>
                  </a:lnTo>
                  <a:lnTo>
                    <a:pt x="236" y="38"/>
                  </a:lnTo>
                  <a:lnTo>
                    <a:pt x="240" y="52"/>
                  </a:lnTo>
                  <a:lnTo>
                    <a:pt x="240" y="66"/>
                  </a:lnTo>
                  <a:close/>
                  <a:moveTo>
                    <a:pt x="200" y="66"/>
                  </a:moveTo>
                  <a:lnTo>
                    <a:pt x="200" y="66"/>
                  </a:lnTo>
                  <a:lnTo>
                    <a:pt x="198" y="58"/>
                  </a:lnTo>
                  <a:lnTo>
                    <a:pt x="198" y="52"/>
                  </a:lnTo>
                  <a:lnTo>
                    <a:pt x="194" y="48"/>
                  </a:lnTo>
                  <a:lnTo>
                    <a:pt x="190" y="44"/>
                  </a:lnTo>
                  <a:lnTo>
                    <a:pt x="184" y="40"/>
                  </a:lnTo>
                  <a:lnTo>
                    <a:pt x="178" y="38"/>
                  </a:lnTo>
                  <a:lnTo>
                    <a:pt x="160" y="36"/>
                  </a:lnTo>
                  <a:lnTo>
                    <a:pt x="42" y="36"/>
                  </a:lnTo>
                  <a:lnTo>
                    <a:pt x="42" y="93"/>
                  </a:lnTo>
                  <a:lnTo>
                    <a:pt x="162" y="93"/>
                  </a:lnTo>
                  <a:lnTo>
                    <a:pt x="162" y="93"/>
                  </a:lnTo>
                  <a:lnTo>
                    <a:pt x="178" y="92"/>
                  </a:lnTo>
                  <a:lnTo>
                    <a:pt x="184" y="90"/>
                  </a:lnTo>
                  <a:lnTo>
                    <a:pt x="190" y="86"/>
                  </a:lnTo>
                  <a:lnTo>
                    <a:pt x="194" y="84"/>
                  </a:lnTo>
                  <a:lnTo>
                    <a:pt x="198" y="78"/>
                  </a:lnTo>
                  <a:lnTo>
                    <a:pt x="198" y="72"/>
                  </a:lnTo>
                  <a:lnTo>
                    <a:pt x="200" y="66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013"/>
            </a:p>
          </p:txBody>
        </p:sp>
        <p:sp>
          <p:nvSpPr>
            <p:cNvPr id="87" name="Freeform 27">
              <a:extLst>
                <a:ext uri="{FF2B5EF4-FFF2-40B4-BE49-F238E27FC236}">
                  <a16:creationId xmlns:a16="http://schemas.microsoft.com/office/drawing/2014/main" xmlns="" id="{2CBCADE0-3447-4C7D-953F-89B2CA0990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3906838" y="-2720975"/>
              <a:ext cx="381000" cy="328612"/>
            </a:xfrm>
            <a:custGeom>
              <a:avLst/>
              <a:gdLst>
                <a:gd name="T0" fmla="*/ 240 w 240"/>
                <a:gd name="T1" fmla="*/ 66 h 207"/>
                <a:gd name="T2" fmla="*/ 240 w 240"/>
                <a:gd name="T3" fmla="*/ 66 h 207"/>
                <a:gd name="T4" fmla="*/ 240 w 240"/>
                <a:gd name="T5" fmla="*/ 80 h 207"/>
                <a:gd name="T6" fmla="*/ 236 w 240"/>
                <a:gd name="T7" fmla="*/ 93 h 207"/>
                <a:gd name="T8" fmla="*/ 230 w 240"/>
                <a:gd name="T9" fmla="*/ 103 h 207"/>
                <a:gd name="T10" fmla="*/ 220 w 240"/>
                <a:gd name="T11" fmla="*/ 113 h 207"/>
                <a:gd name="T12" fmla="*/ 210 w 240"/>
                <a:gd name="T13" fmla="*/ 121 h 207"/>
                <a:gd name="T14" fmla="*/ 196 w 240"/>
                <a:gd name="T15" fmla="*/ 125 h 207"/>
                <a:gd name="T16" fmla="*/ 180 w 240"/>
                <a:gd name="T17" fmla="*/ 129 h 207"/>
                <a:gd name="T18" fmla="*/ 162 w 240"/>
                <a:gd name="T19" fmla="*/ 131 h 207"/>
                <a:gd name="T20" fmla="*/ 42 w 240"/>
                <a:gd name="T21" fmla="*/ 131 h 207"/>
                <a:gd name="T22" fmla="*/ 42 w 240"/>
                <a:gd name="T23" fmla="*/ 207 h 207"/>
                <a:gd name="T24" fmla="*/ 0 w 240"/>
                <a:gd name="T25" fmla="*/ 207 h 207"/>
                <a:gd name="T26" fmla="*/ 0 w 240"/>
                <a:gd name="T27" fmla="*/ 0 h 207"/>
                <a:gd name="T28" fmla="*/ 168 w 240"/>
                <a:gd name="T29" fmla="*/ 0 h 207"/>
                <a:gd name="T30" fmla="*/ 168 w 240"/>
                <a:gd name="T31" fmla="*/ 0 h 207"/>
                <a:gd name="T32" fmla="*/ 184 w 240"/>
                <a:gd name="T33" fmla="*/ 0 h 207"/>
                <a:gd name="T34" fmla="*/ 198 w 240"/>
                <a:gd name="T35" fmla="*/ 4 h 207"/>
                <a:gd name="T36" fmla="*/ 210 w 240"/>
                <a:gd name="T37" fmla="*/ 10 h 207"/>
                <a:gd name="T38" fmla="*/ 222 w 240"/>
                <a:gd name="T39" fmla="*/ 18 h 207"/>
                <a:gd name="T40" fmla="*/ 230 w 240"/>
                <a:gd name="T41" fmla="*/ 26 h 207"/>
                <a:gd name="T42" fmla="*/ 236 w 240"/>
                <a:gd name="T43" fmla="*/ 38 h 207"/>
                <a:gd name="T44" fmla="*/ 240 w 240"/>
                <a:gd name="T45" fmla="*/ 52 h 207"/>
                <a:gd name="T46" fmla="*/ 240 w 240"/>
                <a:gd name="T47" fmla="*/ 6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0" h="207">
                  <a:moveTo>
                    <a:pt x="240" y="66"/>
                  </a:moveTo>
                  <a:lnTo>
                    <a:pt x="240" y="66"/>
                  </a:lnTo>
                  <a:lnTo>
                    <a:pt x="240" y="80"/>
                  </a:lnTo>
                  <a:lnTo>
                    <a:pt x="236" y="93"/>
                  </a:lnTo>
                  <a:lnTo>
                    <a:pt x="230" y="103"/>
                  </a:lnTo>
                  <a:lnTo>
                    <a:pt x="220" y="113"/>
                  </a:lnTo>
                  <a:lnTo>
                    <a:pt x="210" y="121"/>
                  </a:lnTo>
                  <a:lnTo>
                    <a:pt x="196" y="125"/>
                  </a:lnTo>
                  <a:lnTo>
                    <a:pt x="180" y="129"/>
                  </a:lnTo>
                  <a:lnTo>
                    <a:pt x="162" y="131"/>
                  </a:lnTo>
                  <a:lnTo>
                    <a:pt x="42" y="131"/>
                  </a:lnTo>
                  <a:lnTo>
                    <a:pt x="42" y="207"/>
                  </a:lnTo>
                  <a:lnTo>
                    <a:pt x="0" y="207"/>
                  </a:lnTo>
                  <a:lnTo>
                    <a:pt x="0" y="0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84" y="0"/>
                  </a:lnTo>
                  <a:lnTo>
                    <a:pt x="198" y="4"/>
                  </a:lnTo>
                  <a:lnTo>
                    <a:pt x="210" y="10"/>
                  </a:lnTo>
                  <a:lnTo>
                    <a:pt x="222" y="18"/>
                  </a:lnTo>
                  <a:lnTo>
                    <a:pt x="230" y="26"/>
                  </a:lnTo>
                  <a:lnTo>
                    <a:pt x="236" y="38"/>
                  </a:lnTo>
                  <a:lnTo>
                    <a:pt x="240" y="52"/>
                  </a:lnTo>
                  <a:lnTo>
                    <a:pt x="240" y="6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013"/>
            </a:p>
          </p:txBody>
        </p:sp>
        <p:sp>
          <p:nvSpPr>
            <p:cNvPr id="88" name="Freeform 28">
              <a:extLst>
                <a:ext uri="{FF2B5EF4-FFF2-40B4-BE49-F238E27FC236}">
                  <a16:creationId xmlns:a16="http://schemas.microsoft.com/office/drawing/2014/main" xmlns="" id="{8952AC17-92AB-48CF-8590-F3F1A97898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3840163" y="-2663825"/>
              <a:ext cx="250825" cy="90487"/>
            </a:xfrm>
            <a:custGeom>
              <a:avLst/>
              <a:gdLst>
                <a:gd name="T0" fmla="*/ 158 w 158"/>
                <a:gd name="T1" fmla="*/ 30 h 57"/>
                <a:gd name="T2" fmla="*/ 158 w 158"/>
                <a:gd name="T3" fmla="*/ 30 h 57"/>
                <a:gd name="T4" fmla="*/ 156 w 158"/>
                <a:gd name="T5" fmla="*/ 22 h 57"/>
                <a:gd name="T6" fmla="*/ 156 w 158"/>
                <a:gd name="T7" fmla="*/ 16 h 57"/>
                <a:gd name="T8" fmla="*/ 152 w 158"/>
                <a:gd name="T9" fmla="*/ 12 h 57"/>
                <a:gd name="T10" fmla="*/ 148 w 158"/>
                <a:gd name="T11" fmla="*/ 8 h 57"/>
                <a:gd name="T12" fmla="*/ 142 w 158"/>
                <a:gd name="T13" fmla="*/ 4 h 57"/>
                <a:gd name="T14" fmla="*/ 136 w 158"/>
                <a:gd name="T15" fmla="*/ 2 h 57"/>
                <a:gd name="T16" fmla="*/ 118 w 158"/>
                <a:gd name="T17" fmla="*/ 0 h 57"/>
                <a:gd name="T18" fmla="*/ 0 w 158"/>
                <a:gd name="T19" fmla="*/ 0 h 57"/>
                <a:gd name="T20" fmla="*/ 0 w 158"/>
                <a:gd name="T21" fmla="*/ 57 h 57"/>
                <a:gd name="T22" fmla="*/ 120 w 158"/>
                <a:gd name="T23" fmla="*/ 57 h 57"/>
                <a:gd name="T24" fmla="*/ 120 w 158"/>
                <a:gd name="T25" fmla="*/ 57 h 57"/>
                <a:gd name="T26" fmla="*/ 136 w 158"/>
                <a:gd name="T27" fmla="*/ 56 h 57"/>
                <a:gd name="T28" fmla="*/ 142 w 158"/>
                <a:gd name="T29" fmla="*/ 54 h 57"/>
                <a:gd name="T30" fmla="*/ 148 w 158"/>
                <a:gd name="T31" fmla="*/ 50 h 57"/>
                <a:gd name="T32" fmla="*/ 152 w 158"/>
                <a:gd name="T33" fmla="*/ 48 h 57"/>
                <a:gd name="T34" fmla="*/ 156 w 158"/>
                <a:gd name="T35" fmla="*/ 42 h 57"/>
                <a:gd name="T36" fmla="*/ 156 w 158"/>
                <a:gd name="T37" fmla="*/ 36 h 57"/>
                <a:gd name="T38" fmla="*/ 158 w 158"/>
                <a:gd name="T39" fmla="*/ 3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8" h="57">
                  <a:moveTo>
                    <a:pt x="158" y="30"/>
                  </a:moveTo>
                  <a:lnTo>
                    <a:pt x="158" y="30"/>
                  </a:lnTo>
                  <a:lnTo>
                    <a:pt x="156" y="22"/>
                  </a:lnTo>
                  <a:lnTo>
                    <a:pt x="156" y="16"/>
                  </a:lnTo>
                  <a:lnTo>
                    <a:pt x="152" y="12"/>
                  </a:lnTo>
                  <a:lnTo>
                    <a:pt x="148" y="8"/>
                  </a:lnTo>
                  <a:lnTo>
                    <a:pt x="142" y="4"/>
                  </a:lnTo>
                  <a:lnTo>
                    <a:pt x="136" y="2"/>
                  </a:lnTo>
                  <a:lnTo>
                    <a:pt x="118" y="0"/>
                  </a:lnTo>
                  <a:lnTo>
                    <a:pt x="0" y="0"/>
                  </a:lnTo>
                  <a:lnTo>
                    <a:pt x="0" y="57"/>
                  </a:lnTo>
                  <a:lnTo>
                    <a:pt x="120" y="57"/>
                  </a:lnTo>
                  <a:lnTo>
                    <a:pt x="120" y="57"/>
                  </a:lnTo>
                  <a:lnTo>
                    <a:pt x="136" y="56"/>
                  </a:lnTo>
                  <a:lnTo>
                    <a:pt x="142" y="54"/>
                  </a:lnTo>
                  <a:lnTo>
                    <a:pt x="148" y="50"/>
                  </a:lnTo>
                  <a:lnTo>
                    <a:pt x="152" y="48"/>
                  </a:lnTo>
                  <a:lnTo>
                    <a:pt x="156" y="42"/>
                  </a:lnTo>
                  <a:lnTo>
                    <a:pt x="156" y="36"/>
                  </a:lnTo>
                  <a:lnTo>
                    <a:pt x="158" y="3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013"/>
            </a:p>
          </p:txBody>
        </p:sp>
        <p:sp>
          <p:nvSpPr>
            <p:cNvPr id="89" name="Freeform 29">
              <a:extLst>
                <a:ext uri="{FF2B5EF4-FFF2-40B4-BE49-F238E27FC236}">
                  <a16:creationId xmlns:a16="http://schemas.microsoft.com/office/drawing/2014/main" xmlns="" id="{DF8B99C3-7D61-4948-BB7A-516812186F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3475038" y="-2733675"/>
              <a:ext cx="415925" cy="347662"/>
            </a:xfrm>
            <a:custGeom>
              <a:avLst/>
              <a:gdLst>
                <a:gd name="T0" fmla="*/ 224 w 262"/>
                <a:gd name="T1" fmla="*/ 70 h 219"/>
                <a:gd name="T2" fmla="*/ 188 w 262"/>
                <a:gd name="T3" fmla="*/ 46 h 219"/>
                <a:gd name="T4" fmla="*/ 140 w 262"/>
                <a:gd name="T5" fmla="*/ 38 h 219"/>
                <a:gd name="T6" fmla="*/ 118 w 262"/>
                <a:gd name="T7" fmla="*/ 38 h 219"/>
                <a:gd name="T8" fmla="*/ 82 w 262"/>
                <a:gd name="T9" fmla="*/ 50 h 219"/>
                <a:gd name="T10" fmla="*/ 58 w 262"/>
                <a:gd name="T11" fmla="*/ 68 h 219"/>
                <a:gd name="T12" fmla="*/ 44 w 262"/>
                <a:gd name="T13" fmla="*/ 96 h 219"/>
                <a:gd name="T14" fmla="*/ 42 w 262"/>
                <a:gd name="T15" fmla="*/ 109 h 219"/>
                <a:gd name="T16" fmla="*/ 48 w 262"/>
                <a:gd name="T17" fmla="*/ 139 h 219"/>
                <a:gd name="T18" fmla="*/ 68 w 262"/>
                <a:gd name="T19" fmla="*/ 163 h 219"/>
                <a:gd name="T20" fmla="*/ 98 w 262"/>
                <a:gd name="T21" fmla="*/ 179 h 219"/>
                <a:gd name="T22" fmla="*/ 140 w 262"/>
                <a:gd name="T23" fmla="*/ 183 h 219"/>
                <a:gd name="T24" fmla="*/ 164 w 262"/>
                <a:gd name="T25" fmla="*/ 181 h 219"/>
                <a:gd name="T26" fmla="*/ 188 w 262"/>
                <a:gd name="T27" fmla="*/ 175 h 219"/>
                <a:gd name="T28" fmla="*/ 206 w 262"/>
                <a:gd name="T29" fmla="*/ 165 h 219"/>
                <a:gd name="T30" fmla="*/ 224 w 262"/>
                <a:gd name="T31" fmla="*/ 149 h 219"/>
                <a:gd name="T32" fmla="*/ 260 w 262"/>
                <a:gd name="T33" fmla="*/ 169 h 219"/>
                <a:gd name="T34" fmla="*/ 234 w 262"/>
                <a:gd name="T35" fmla="*/ 191 h 219"/>
                <a:gd name="T36" fmla="*/ 206 w 262"/>
                <a:gd name="T37" fmla="*/ 207 h 219"/>
                <a:gd name="T38" fmla="*/ 174 w 262"/>
                <a:gd name="T39" fmla="*/ 217 h 219"/>
                <a:gd name="T40" fmla="*/ 138 w 262"/>
                <a:gd name="T41" fmla="*/ 219 h 219"/>
                <a:gd name="T42" fmla="*/ 108 w 262"/>
                <a:gd name="T43" fmla="*/ 217 h 219"/>
                <a:gd name="T44" fmla="*/ 58 w 262"/>
                <a:gd name="T45" fmla="*/ 201 h 219"/>
                <a:gd name="T46" fmla="*/ 30 w 262"/>
                <a:gd name="T47" fmla="*/ 181 h 219"/>
                <a:gd name="T48" fmla="*/ 16 w 262"/>
                <a:gd name="T49" fmla="*/ 163 h 219"/>
                <a:gd name="T50" fmla="*/ 6 w 262"/>
                <a:gd name="T51" fmla="*/ 143 h 219"/>
                <a:gd name="T52" fmla="*/ 0 w 262"/>
                <a:gd name="T53" fmla="*/ 121 h 219"/>
                <a:gd name="T54" fmla="*/ 0 w 262"/>
                <a:gd name="T55" fmla="*/ 109 h 219"/>
                <a:gd name="T56" fmla="*/ 2 w 262"/>
                <a:gd name="T57" fmla="*/ 86 h 219"/>
                <a:gd name="T58" fmla="*/ 10 w 262"/>
                <a:gd name="T59" fmla="*/ 64 h 219"/>
                <a:gd name="T60" fmla="*/ 24 w 262"/>
                <a:gd name="T61" fmla="*/ 46 h 219"/>
                <a:gd name="T62" fmla="*/ 44 w 262"/>
                <a:gd name="T63" fmla="*/ 28 h 219"/>
                <a:gd name="T64" fmla="*/ 62 w 262"/>
                <a:gd name="T65" fmla="*/ 16 h 219"/>
                <a:gd name="T66" fmla="*/ 110 w 262"/>
                <a:gd name="T67" fmla="*/ 2 h 219"/>
                <a:gd name="T68" fmla="*/ 136 w 262"/>
                <a:gd name="T69" fmla="*/ 0 h 219"/>
                <a:gd name="T70" fmla="*/ 174 w 262"/>
                <a:gd name="T71" fmla="*/ 4 h 219"/>
                <a:gd name="T72" fmla="*/ 206 w 262"/>
                <a:gd name="T73" fmla="*/ 14 h 219"/>
                <a:gd name="T74" fmla="*/ 236 w 262"/>
                <a:gd name="T75" fmla="*/ 32 h 219"/>
                <a:gd name="T76" fmla="*/ 262 w 262"/>
                <a:gd name="T77" fmla="*/ 5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2" h="219">
                  <a:moveTo>
                    <a:pt x="224" y="70"/>
                  </a:moveTo>
                  <a:lnTo>
                    <a:pt x="224" y="70"/>
                  </a:lnTo>
                  <a:lnTo>
                    <a:pt x="208" y="56"/>
                  </a:lnTo>
                  <a:lnTo>
                    <a:pt x="188" y="46"/>
                  </a:lnTo>
                  <a:lnTo>
                    <a:pt x="164" y="40"/>
                  </a:lnTo>
                  <a:lnTo>
                    <a:pt x="140" y="38"/>
                  </a:lnTo>
                  <a:lnTo>
                    <a:pt x="140" y="38"/>
                  </a:lnTo>
                  <a:lnTo>
                    <a:pt x="118" y="38"/>
                  </a:lnTo>
                  <a:lnTo>
                    <a:pt x="98" y="42"/>
                  </a:lnTo>
                  <a:lnTo>
                    <a:pt x="82" y="50"/>
                  </a:lnTo>
                  <a:lnTo>
                    <a:pt x="68" y="58"/>
                  </a:lnTo>
                  <a:lnTo>
                    <a:pt x="58" y="68"/>
                  </a:lnTo>
                  <a:lnTo>
                    <a:pt x="48" y="82"/>
                  </a:lnTo>
                  <a:lnTo>
                    <a:pt x="44" y="96"/>
                  </a:lnTo>
                  <a:lnTo>
                    <a:pt x="42" y="109"/>
                  </a:lnTo>
                  <a:lnTo>
                    <a:pt x="42" y="109"/>
                  </a:lnTo>
                  <a:lnTo>
                    <a:pt x="44" y="125"/>
                  </a:lnTo>
                  <a:lnTo>
                    <a:pt x="48" y="139"/>
                  </a:lnTo>
                  <a:lnTo>
                    <a:pt x="58" y="153"/>
                  </a:lnTo>
                  <a:lnTo>
                    <a:pt x="68" y="163"/>
                  </a:lnTo>
                  <a:lnTo>
                    <a:pt x="82" y="171"/>
                  </a:lnTo>
                  <a:lnTo>
                    <a:pt x="98" y="179"/>
                  </a:lnTo>
                  <a:lnTo>
                    <a:pt x="118" y="183"/>
                  </a:lnTo>
                  <a:lnTo>
                    <a:pt x="140" y="183"/>
                  </a:lnTo>
                  <a:lnTo>
                    <a:pt x="140" y="183"/>
                  </a:lnTo>
                  <a:lnTo>
                    <a:pt x="164" y="181"/>
                  </a:lnTo>
                  <a:lnTo>
                    <a:pt x="176" y="179"/>
                  </a:lnTo>
                  <a:lnTo>
                    <a:pt x="188" y="175"/>
                  </a:lnTo>
                  <a:lnTo>
                    <a:pt x="198" y="171"/>
                  </a:lnTo>
                  <a:lnTo>
                    <a:pt x="206" y="165"/>
                  </a:lnTo>
                  <a:lnTo>
                    <a:pt x="216" y="157"/>
                  </a:lnTo>
                  <a:lnTo>
                    <a:pt x="224" y="149"/>
                  </a:lnTo>
                  <a:lnTo>
                    <a:pt x="260" y="169"/>
                  </a:lnTo>
                  <a:lnTo>
                    <a:pt x="260" y="169"/>
                  </a:lnTo>
                  <a:lnTo>
                    <a:pt x="248" y="181"/>
                  </a:lnTo>
                  <a:lnTo>
                    <a:pt x="234" y="191"/>
                  </a:lnTo>
                  <a:lnTo>
                    <a:pt x="220" y="201"/>
                  </a:lnTo>
                  <a:lnTo>
                    <a:pt x="206" y="207"/>
                  </a:lnTo>
                  <a:lnTo>
                    <a:pt x="192" y="213"/>
                  </a:lnTo>
                  <a:lnTo>
                    <a:pt x="174" y="217"/>
                  </a:lnTo>
                  <a:lnTo>
                    <a:pt x="158" y="219"/>
                  </a:lnTo>
                  <a:lnTo>
                    <a:pt x="138" y="219"/>
                  </a:lnTo>
                  <a:lnTo>
                    <a:pt x="138" y="219"/>
                  </a:lnTo>
                  <a:lnTo>
                    <a:pt x="108" y="217"/>
                  </a:lnTo>
                  <a:lnTo>
                    <a:pt x="82" y="211"/>
                  </a:lnTo>
                  <a:lnTo>
                    <a:pt x="58" y="201"/>
                  </a:lnTo>
                  <a:lnTo>
                    <a:pt x="38" y="189"/>
                  </a:lnTo>
                  <a:lnTo>
                    <a:pt x="30" y="181"/>
                  </a:lnTo>
                  <a:lnTo>
                    <a:pt x="22" y="173"/>
                  </a:lnTo>
                  <a:lnTo>
                    <a:pt x="16" y="163"/>
                  </a:lnTo>
                  <a:lnTo>
                    <a:pt x="10" y="153"/>
                  </a:lnTo>
                  <a:lnTo>
                    <a:pt x="6" y="143"/>
                  </a:lnTo>
                  <a:lnTo>
                    <a:pt x="2" y="133"/>
                  </a:lnTo>
                  <a:lnTo>
                    <a:pt x="0" y="121"/>
                  </a:lnTo>
                  <a:lnTo>
                    <a:pt x="0" y="109"/>
                  </a:lnTo>
                  <a:lnTo>
                    <a:pt x="0" y="109"/>
                  </a:lnTo>
                  <a:lnTo>
                    <a:pt x="0" y="98"/>
                  </a:lnTo>
                  <a:lnTo>
                    <a:pt x="2" y="86"/>
                  </a:lnTo>
                  <a:lnTo>
                    <a:pt x="6" y="76"/>
                  </a:lnTo>
                  <a:lnTo>
                    <a:pt x="10" y="64"/>
                  </a:lnTo>
                  <a:lnTo>
                    <a:pt x="16" y="54"/>
                  </a:lnTo>
                  <a:lnTo>
                    <a:pt x="24" y="46"/>
                  </a:lnTo>
                  <a:lnTo>
                    <a:pt x="34" y="36"/>
                  </a:lnTo>
                  <a:lnTo>
                    <a:pt x="44" y="28"/>
                  </a:lnTo>
                  <a:lnTo>
                    <a:pt x="44" y="28"/>
                  </a:lnTo>
                  <a:lnTo>
                    <a:pt x="62" y="16"/>
                  </a:lnTo>
                  <a:lnTo>
                    <a:pt x="86" y="8"/>
                  </a:lnTo>
                  <a:lnTo>
                    <a:pt x="110" y="2"/>
                  </a:lnTo>
                  <a:lnTo>
                    <a:pt x="136" y="0"/>
                  </a:lnTo>
                  <a:lnTo>
                    <a:pt x="136" y="0"/>
                  </a:lnTo>
                  <a:lnTo>
                    <a:pt x="156" y="2"/>
                  </a:lnTo>
                  <a:lnTo>
                    <a:pt x="174" y="4"/>
                  </a:lnTo>
                  <a:lnTo>
                    <a:pt x="190" y="8"/>
                  </a:lnTo>
                  <a:lnTo>
                    <a:pt x="206" y="14"/>
                  </a:lnTo>
                  <a:lnTo>
                    <a:pt x="222" y="22"/>
                  </a:lnTo>
                  <a:lnTo>
                    <a:pt x="236" y="32"/>
                  </a:lnTo>
                  <a:lnTo>
                    <a:pt x="248" y="44"/>
                  </a:lnTo>
                  <a:lnTo>
                    <a:pt x="262" y="58"/>
                  </a:lnTo>
                  <a:lnTo>
                    <a:pt x="224" y="7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013"/>
            </a:p>
          </p:txBody>
        </p:sp>
        <p:sp>
          <p:nvSpPr>
            <p:cNvPr id="90" name="Freeform 30">
              <a:extLst>
                <a:ext uri="{FF2B5EF4-FFF2-40B4-BE49-F238E27FC236}">
                  <a16:creationId xmlns:a16="http://schemas.microsoft.com/office/drawing/2014/main" xmlns="" id="{ED3DD049-2710-456B-A861-A660DF4257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3475038" y="-2733675"/>
              <a:ext cx="415925" cy="347662"/>
            </a:xfrm>
            <a:custGeom>
              <a:avLst/>
              <a:gdLst>
                <a:gd name="T0" fmla="*/ 224 w 262"/>
                <a:gd name="T1" fmla="*/ 70 h 219"/>
                <a:gd name="T2" fmla="*/ 188 w 262"/>
                <a:gd name="T3" fmla="*/ 46 h 219"/>
                <a:gd name="T4" fmla="*/ 140 w 262"/>
                <a:gd name="T5" fmla="*/ 38 h 219"/>
                <a:gd name="T6" fmla="*/ 118 w 262"/>
                <a:gd name="T7" fmla="*/ 38 h 219"/>
                <a:gd name="T8" fmla="*/ 82 w 262"/>
                <a:gd name="T9" fmla="*/ 50 h 219"/>
                <a:gd name="T10" fmla="*/ 58 w 262"/>
                <a:gd name="T11" fmla="*/ 68 h 219"/>
                <a:gd name="T12" fmla="*/ 44 w 262"/>
                <a:gd name="T13" fmla="*/ 96 h 219"/>
                <a:gd name="T14" fmla="*/ 42 w 262"/>
                <a:gd name="T15" fmla="*/ 109 h 219"/>
                <a:gd name="T16" fmla="*/ 48 w 262"/>
                <a:gd name="T17" fmla="*/ 139 h 219"/>
                <a:gd name="T18" fmla="*/ 68 w 262"/>
                <a:gd name="T19" fmla="*/ 163 h 219"/>
                <a:gd name="T20" fmla="*/ 98 w 262"/>
                <a:gd name="T21" fmla="*/ 179 h 219"/>
                <a:gd name="T22" fmla="*/ 140 w 262"/>
                <a:gd name="T23" fmla="*/ 183 h 219"/>
                <a:gd name="T24" fmla="*/ 164 w 262"/>
                <a:gd name="T25" fmla="*/ 181 h 219"/>
                <a:gd name="T26" fmla="*/ 188 w 262"/>
                <a:gd name="T27" fmla="*/ 175 h 219"/>
                <a:gd name="T28" fmla="*/ 206 w 262"/>
                <a:gd name="T29" fmla="*/ 165 h 219"/>
                <a:gd name="T30" fmla="*/ 224 w 262"/>
                <a:gd name="T31" fmla="*/ 149 h 219"/>
                <a:gd name="T32" fmla="*/ 260 w 262"/>
                <a:gd name="T33" fmla="*/ 169 h 219"/>
                <a:gd name="T34" fmla="*/ 234 w 262"/>
                <a:gd name="T35" fmla="*/ 191 h 219"/>
                <a:gd name="T36" fmla="*/ 206 w 262"/>
                <a:gd name="T37" fmla="*/ 207 h 219"/>
                <a:gd name="T38" fmla="*/ 174 w 262"/>
                <a:gd name="T39" fmla="*/ 217 h 219"/>
                <a:gd name="T40" fmla="*/ 138 w 262"/>
                <a:gd name="T41" fmla="*/ 219 h 219"/>
                <a:gd name="T42" fmla="*/ 108 w 262"/>
                <a:gd name="T43" fmla="*/ 217 h 219"/>
                <a:gd name="T44" fmla="*/ 58 w 262"/>
                <a:gd name="T45" fmla="*/ 201 h 219"/>
                <a:gd name="T46" fmla="*/ 30 w 262"/>
                <a:gd name="T47" fmla="*/ 181 h 219"/>
                <a:gd name="T48" fmla="*/ 16 w 262"/>
                <a:gd name="T49" fmla="*/ 163 h 219"/>
                <a:gd name="T50" fmla="*/ 6 w 262"/>
                <a:gd name="T51" fmla="*/ 143 h 219"/>
                <a:gd name="T52" fmla="*/ 0 w 262"/>
                <a:gd name="T53" fmla="*/ 121 h 219"/>
                <a:gd name="T54" fmla="*/ 0 w 262"/>
                <a:gd name="T55" fmla="*/ 109 h 219"/>
                <a:gd name="T56" fmla="*/ 2 w 262"/>
                <a:gd name="T57" fmla="*/ 86 h 219"/>
                <a:gd name="T58" fmla="*/ 10 w 262"/>
                <a:gd name="T59" fmla="*/ 64 h 219"/>
                <a:gd name="T60" fmla="*/ 24 w 262"/>
                <a:gd name="T61" fmla="*/ 46 h 219"/>
                <a:gd name="T62" fmla="*/ 44 w 262"/>
                <a:gd name="T63" fmla="*/ 28 h 219"/>
                <a:gd name="T64" fmla="*/ 62 w 262"/>
                <a:gd name="T65" fmla="*/ 16 h 219"/>
                <a:gd name="T66" fmla="*/ 110 w 262"/>
                <a:gd name="T67" fmla="*/ 2 h 219"/>
                <a:gd name="T68" fmla="*/ 136 w 262"/>
                <a:gd name="T69" fmla="*/ 0 h 219"/>
                <a:gd name="T70" fmla="*/ 174 w 262"/>
                <a:gd name="T71" fmla="*/ 4 h 219"/>
                <a:gd name="T72" fmla="*/ 206 w 262"/>
                <a:gd name="T73" fmla="*/ 14 h 219"/>
                <a:gd name="T74" fmla="*/ 236 w 262"/>
                <a:gd name="T75" fmla="*/ 32 h 219"/>
                <a:gd name="T76" fmla="*/ 262 w 262"/>
                <a:gd name="T77" fmla="*/ 5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2" h="219">
                  <a:moveTo>
                    <a:pt x="224" y="70"/>
                  </a:moveTo>
                  <a:lnTo>
                    <a:pt x="224" y="70"/>
                  </a:lnTo>
                  <a:lnTo>
                    <a:pt x="208" y="56"/>
                  </a:lnTo>
                  <a:lnTo>
                    <a:pt x="188" y="46"/>
                  </a:lnTo>
                  <a:lnTo>
                    <a:pt x="164" y="40"/>
                  </a:lnTo>
                  <a:lnTo>
                    <a:pt x="140" y="38"/>
                  </a:lnTo>
                  <a:lnTo>
                    <a:pt x="140" y="38"/>
                  </a:lnTo>
                  <a:lnTo>
                    <a:pt x="118" y="38"/>
                  </a:lnTo>
                  <a:lnTo>
                    <a:pt x="98" y="42"/>
                  </a:lnTo>
                  <a:lnTo>
                    <a:pt x="82" y="50"/>
                  </a:lnTo>
                  <a:lnTo>
                    <a:pt x="68" y="58"/>
                  </a:lnTo>
                  <a:lnTo>
                    <a:pt x="58" y="68"/>
                  </a:lnTo>
                  <a:lnTo>
                    <a:pt x="48" y="82"/>
                  </a:lnTo>
                  <a:lnTo>
                    <a:pt x="44" y="96"/>
                  </a:lnTo>
                  <a:lnTo>
                    <a:pt x="42" y="109"/>
                  </a:lnTo>
                  <a:lnTo>
                    <a:pt x="42" y="109"/>
                  </a:lnTo>
                  <a:lnTo>
                    <a:pt x="44" y="125"/>
                  </a:lnTo>
                  <a:lnTo>
                    <a:pt x="48" y="139"/>
                  </a:lnTo>
                  <a:lnTo>
                    <a:pt x="58" y="153"/>
                  </a:lnTo>
                  <a:lnTo>
                    <a:pt x="68" y="163"/>
                  </a:lnTo>
                  <a:lnTo>
                    <a:pt x="82" y="171"/>
                  </a:lnTo>
                  <a:lnTo>
                    <a:pt x="98" y="179"/>
                  </a:lnTo>
                  <a:lnTo>
                    <a:pt x="118" y="183"/>
                  </a:lnTo>
                  <a:lnTo>
                    <a:pt x="140" y="183"/>
                  </a:lnTo>
                  <a:lnTo>
                    <a:pt x="140" y="183"/>
                  </a:lnTo>
                  <a:lnTo>
                    <a:pt x="164" y="181"/>
                  </a:lnTo>
                  <a:lnTo>
                    <a:pt x="176" y="179"/>
                  </a:lnTo>
                  <a:lnTo>
                    <a:pt x="188" y="175"/>
                  </a:lnTo>
                  <a:lnTo>
                    <a:pt x="198" y="171"/>
                  </a:lnTo>
                  <a:lnTo>
                    <a:pt x="206" y="165"/>
                  </a:lnTo>
                  <a:lnTo>
                    <a:pt x="216" y="157"/>
                  </a:lnTo>
                  <a:lnTo>
                    <a:pt x="224" y="149"/>
                  </a:lnTo>
                  <a:lnTo>
                    <a:pt x="260" y="169"/>
                  </a:lnTo>
                  <a:lnTo>
                    <a:pt x="260" y="169"/>
                  </a:lnTo>
                  <a:lnTo>
                    <a:pt x="248" y="181"/>
                  </a:lnTo>
                  <a:lnTo>
                    <a:pt x="234" y="191"/>
                  </a:lnTo>
                  <a:lnTo>
                    <a:pt x="220" y="201"/>
                  </a:lnTo>
                  <a:lnTo>
                    <a:pt x="206" y="207"/>
                  </a:lnTo>
                  <a:lnTo>
                    <a:pt x="192" y="213"/>
                  </a:lnTo>
                  <a:lnTo>
                    <a:pt x="174" y="217"/>
                  </a:lnTo>
                  <a:lnTo>
                    <a:pt x="158" y="219"/>
                  </a:lnTo>
                  <a:lnTo>
                    <a:pt x="138" y="219"/>
                  </a:lnTo>
                  <a:lnTo>
                    <a:pt x="138" y="219"/>
                  </a:lnTo>
                  <a:lnTo>
                    <a:pt x="108" y="217"/>
                  </a:lnTo>
                  <a:lnTo>
                    <a:pt x="82" y="211"/>
                  </a:lnTo>
                  <a:lnTo>
                    <a:pt x="58" y="201"/>
                  </a:lnTo>
                  <a:lnTo>
                    <a:pt x="38" y="189"/>
                  </a:lnTo>
                  <a:lnTo>
                    <a:pt x="30" y="181"/>
                  </a:lnTo>
                  <a:lnTo>
                    <a:pt x="22" y="173"/>
                  </a:lnTo>
                  <a:lnTo>
                    <a:pt x="16" y="163"/>
                  </a:lnTo>
                  <a:lnTo>
                    <a:pt x="10" y="153"/>
                  </a:lnTo>
                  <a:lnTo>
                    <a:pt x="6" y="143"/>
                  </a:lnTo>
                  <a:lnTo>
                    <a:pt x="2" y="133"/>
                  </a:lnTo>
                  <a:lnTo>
                    <a:pt x="0" y="121"/>
                  </a:lnTo>
                  <a:lnTo>
                    <a:pt x="0" y="109"/>
                  </a:lnTo>
                  <a:lnTo>
                    <a:pt x="0" y="109"/>
                  </a:lnTo>
                  <a:lnTo>
                    <a:pt x="0" y="98"/>
                  </a:lnTo>
                  <a:lnTo>
                    <a:pt x="2" y="86"/>
                  </a:lnTo>
                  <a:lnTo>
                    <a:pt x="6" y="76"/>
                  </a:lnTo>
                  <a:lnTo>
                    <a:pt x="10" y="64"/>
                  </a:lnTo>
                  <a:lnTo>
                    <a:pt x="16" y="54"/>
                  </a:lnTo>
                  <a:lnTo>
                    <a:pt x="24" y="46"/>
                  </a:lnTo>
                  <a:lnTo>
                    <a:pt x="34" y="36"/>
                  </a:lnTo>
                  <a:lnTo>
                    <a:pt x="44" y="28"/>
                  </a:lnTo>
                  <a:lnTo>
                    <a:pt x="44" y="28"/>
                  </a:lnTo>
                  <a:lnTo>
                    <a:pt x="62" y="16"/>
                  </a:lnTo>
                  <a:lnTo>
                    <a:pt x="86" y="8"/>
                  </a:lnTo>
                  <a:lnTo>
                    <a:pt x="110" y="2"/>
                  </a:lnTo>
                  <a:lnTo>
                    <a:pt x="136" y="0"/>
                  </a:lnTo>
                  <a:lnTo>
                    <a:pt x="136" y="0"/>
                  </a:lnTo>
                  <a:lnTo>
                    <a:pt x="156" y="2"/>
                  </a:lnTo>
                  <a:lnTo>
                    <a:pt x="174" y="4"/>
                  </a:lnTo>
                  <a:lnTo>
                    <a:pt x="190" y="8"/>
                  </a:lnTo>
                  <a:lnTo>
                    <a:pt x="206" y="14"/>
                  </a:lnTo>
                  <a:lnTo>
                    <a:pt x="222" y="22"/>
                  </a:lnTo>
                  <a:lnTo>
                    <a:pt x="236" y="32"/>
                  </a:lnTo>
                  <a:lnTo>
                    <a:pt x="248" y="44"/>
                  </a:lnTo>
                  <a:lnTo>
                    <a:pt x="262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013"/>
            </a:p>
          </p:txBody>
        </p:sp>
        <p:pic>
          <p:nvPicPr>
            <p:cNvPr id="91" name="Picture 31">
              <a:extLst>
                <a:ext uri="{FF2B5EF4-FFF2-40B4-BE49-F238E27FC236}">
                  <a16:creationId xmlns:a16="http://schemas.microsoft.com/office/drawing/2014/main" xmlns="" id="{9F3D7717-0D7B-4A5D-A4FB-E401944B8D5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374889" y="-2924178"/>
              <a:ext cx="876302" cy="693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2060641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xmlns="" id="{50E87B6A-82D7-4457-91C7-062428D75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1F3014A2-9200-4A91-B611-BDEB051F2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marL="136916" lvl="1" indent="-136916" algn="l" defTabSz="685766" rtl="0" eaLnBrk="1" latinLnBrk="0" hangingPunct="1">
              <a:lnSpc>
                <a:spcPct val="100000"/>
              </a:lnSpc>
              <a:spcBef>
                <a:spcPts val="225"/>
              </a:spcBef>
              <a:buClr>
                <a:schemeClr val="tx1"/>
              </a:buClr>
              <a:buFont typeface="Poppins" panose="02000000000000000000" pitchFamily="2" charset="0"/>
              <a:buChar char="–"/>
            </a:pPr>
            <a:r>
              <a:rPr lang="fr-FR" dirty="0"/>
              <a:t>Deuxième niveau</a:t>
            </a:r>
          </a:p>
          <a:p>
            <a:pPr marL="469082" lvl="2" indent="-132154"/>
            <a:r>
              <a:rPr lang="fr-FR" dirty="0"/>
              <a:t>Troisième niveau</a:t>
            </a:r>
          </a:p>
          <a:p>
            <a:pPr marL="469082" lvl="3" indent="-132154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093826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701" r:id="rId2"/>
    <p:sldLayoutId id="2147483693" r:id="rId3"/>
    <p:sldLayoutId id="2147483695" r:id="rId4"/>
    <p:sldLayoutId id="2147483696" r:id="rId5"/>
    <p:sldLayoutId id="2147483697" r:id="rId6"/>
    <p:sldLayoutId id="2147483699" r:id="rId7"/>
    <p:sldLayoutId id="2147483698" r:id="rId8"/>
    <p:sldLayoutId id="2147483700" r:id="rId9"/>
  </p:sldLayoutIdLst>
  <p:txStyles>
    <p:titleStyle>
      <a:lvl1pPr algn="l" defTabSz="685766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0" indent="0" algn="l" defTabSz="685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tx1"/>
        </a:buClr>
        <a:buFontTx/>
        <a:buNone/>
        <a:defRPr lang="fr-FR" sz="12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182563" indent="-182563" algn="l" defTabSz="685766" rtl="0" eaLnBrk="1" latinLnBrk="0" hangingPunct="1">
        <a:lnSpc>
          <a:spcPct val="100000"/>
        </a:lnSpc>
        <a:spcBef>
          <a:spcPts val="225"/>
        </a:spcBef>
        <a:buClr>
          <a:schemeClr val="tx1"/>
        </a:buClr>
        <a:buFont typeface="Poppins" panose="02000000000000000000" pitchFamily="2" charset="0"/>
        <a:buChar char="–"/>
        <a:defRPr lang="fr-FR" sz="12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857207" indent="-171442" algn="l" defTabSz="685766" rtl="0" eaLnBrk="1" latinLnBrk="0" hangingPunct="1">
        <a:lnSpc>
          <a:spcPct val="100000"/>
        </a:lnSpc>
        <a:spcBef>
          <a:spcPts val="0"/>
        </a:spcBef>
        <a:spcAft>
          <a:spcPts val="225"/>
        </a:spcAft>
        <a:buClr>
          <a:schemeClr val="tx1"/>
        </a:buClr>
        <a:buFont typeface="Poppins" panose="02000000000000000000" pitchFamily="2" charset="0"/>
        <a:buChar char="–"/>
        <a:defRPr lang="fr-FR" sz="105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200090" indent="-171442" algn="l" defTabSz="685766" rtl="0" eaLnBrk="1" latinLnBrk="0" hangingPunct="1">
        <a:lnSpc>
          <a:spcPct val="100000"/>
        </a:lnSpc>
        <a:spcBef>
          <a:spcPts val="0"/>
        </a:spcBef>
        <a:spcAft>
          <a:spcPts val="225"/>
        </a:spcAft>
        <a:buClr>
          <a:schemeClr val="tx1"/>
        </a:buClr>
        <a:buFont typeface="Poppins" panose="02000000000000000000" pitchFamily="2" charset="0"/>
        <a:buChar char="–"/>
        <a:defRPr lang="fr-FR" sz="105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469082" indent="-132154" algn="l" defTabSz="685766" rtl="0" eaLnBrk="1" latinLnBrk="0" hangingPunct="1">
        <a:lnSpc>
          <a:spcPct val="100000"/>
        </a:lnSpc>
        <a:spcBef>
          <a:spcPts val="0"/>
        </a:spcBef>
        <a:spcAft>
          <a:spcPts val="225"/>
        </a:spcAft>
        <a:buClr>
          <a:schemeClr val="tx1"/>
        </a:buClr>
        <a:buFont typeface="Poppins" panose="02000000000000000000" pitchFamily="2" charset="0"/>
        <a:buChar char="–"/>
        <a:defRPr lang="fr-FR" sz="105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pour une image  5">
            <a:extLst>
              <a:ext uri="{FF2B5EF4-FFF2-40B4-BE49-F238E27FC236}">
                <a16:creationId xmlns:a16="http://schemas.microsoft.com/office/drawing/2014/main" xmlns="" id="{E96A3666-E505-C241-B27E-C011EC938A0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9" r="4739"/>
          <a:stretch>
            <a:fillRect/>
          </a:stretch>
        </p:blipFill>
        <p:spPr/>
      </p:pic>
      <p:sp>
        <p:nvSpPr>
          <p:cNvPr id="3" name="Titre 2">
            <a:extLst>
              <a:ext uri="{FF2B5EF4-FFF2-40B4-BE49-F238E27FC236}">
                <a16:creationId xmlns:a16="http://schemas.microsoft.com/office/drawing/2014/main" xmlns="" id="{22F49128-060A-43A2-893C-56604FE98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Stratégies de déploiement cloud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53AE4BBC-8D55-48BD-A26A-7E1056DB5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Antoine Couette </a:t>
            </a:r>
            <a:r>
              <a:rPr lang="mr-IN" dirty="0" smtClean="0"/>
              <a:t>–</a:t>
            </a:r>
            <a:r>
              <a:rPr lang="fr-FR" dirty="0" smtClean="0"/>
              <a:t> 2.0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584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xmlns="" id="{019C0F19-91DE-4604-AE0D-DA0F78803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algn="ctr"/>
            <a:endParaRPr lang="fr-FR" sz="2400" dirty="0" smtClean="0"/>
          </a:p>
          <a:p>
            <a:pPr algn="ctr"/>
            <a:r>
              <a:rPr lang="fr-FR" sz="2400" dirty="0" err="1" smtClean="0"/>
              <a:t>IaaS</a:t>
            </a:r>
            <a:r>
              <a:rPr lang="fr-FR" sz="2400" dirty="0" smtClean="0"/>
              <a:t> </a:t>
            </a:r>
            <a:r>
              <a:rPr lang="mr-IN" sz="2400" dirty="0" smtClean="0"/>
              <a:t>–</a:t>
            </a:r>
            <a:r>
              <a:rPr lang="fr-FR" sz="2400" dirty="0" smtClean="0"/>
              <a:t> </a:t>
            </a:r>
            <a:r>
              <a:rPr lang="fr-FR" sz="2400" dirty="0"/>
              <a:t>Infra as Code</a:t>
            </a:r>
          </a:p>
          <a:p>
            <a:pPr algn="ctr"/>
            <a:endParaRPr lang="fr-FR" sz="2400" dirty="0" smtClean="0"/>
          </a:p>
          <a:p>
            <a:pPr algn="ctr"/>
            <a:endParaRPr lang="fr-FR" sz="2400" dirty="0" smtClean="0"/>
          </a:p>
          <a:p>
            <a:pPr algn="ctr"/>
            <a:r>
              <a:rPr lang="fr-FR" sz="2800" dirty="0" smtClean="0"/>
              <a:t>Avantages/Axes d’amélioration</a:t>
            </a:r>
            <a:r>
              <a:rPr lang="fr-FR" sz="2400" dirty="0" smtClean="0"/>
              <a:t> ?</a:t>
            </a:r>
            <a:endParaRPr lang="fr-FR" sz="2400" dirty="0"/>
          </a:p>
          <a:p>
            <a:endParaRPr lang="fr-FR" dirty="0"/>
          </a:p>
          <a:p>
            <a:endParaRPr lang="fr-FR" dirty="0" smtClean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xmlns="" id="{4B65AD09-FD22-49DF-AD07-75AC495B4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xmlns="" id="{4A10582A-324A-484F-BBB7-B7205898C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 err="1" smtClean="0"/>
              <a:t>Level</a:t>
            </a:r>
            <a:r>
              <a:rPr lang="fr-FR" dirty="0" smtClean="0"/>
              <a:t> 2</a:t>
            </a:r>
            <a:endParaRPr lang="fr-FR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xmlns="" id="{F39BEA95-E248-43FC-BD9E-2CC7E09E86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FR" dirty="0" smtClean="0"/>
              <a:t>Stratégies </a:t>
            </a:r>
            <a:r>
              <a:rPr lang="fr-FR" dirty="0"/>
              <a:t>de déploiement cloud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048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xmlns="" id="{019C0F19-91DE-4604-AE0D-DA0F78803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algn="ctr"/>
            <a:endParaRPr lang="fr-FR" sz="2400" dirty="0" smtClean="0"/>
          </a:p>
          <a:p>
            <a:pPr algn="ctr"/>
            <a:r>
              <a:rPr lang="fr-FR" sz="2400" dirty="0" err="1" smtClean="0"/>
              <a:t>IaaS</a:t>
            </a:r>
            <a:r>
              <a:rPr lang="fr-FR" sz="2400" dirty="0" smtClean="0"/>
              <a:t> </a:t>
            </a:r>
            <a:r>
              <a:rPr lang="mr-IN" sz="2400" dirty="0" smtClean="0"/>
              <a:t>–</a:t>
            </a:r>
            <a:r>
              <a:rPr lang="fr-FR" sz="2400" dirty="0" smtClean="0"/>
              <a:t> Infra as Code </a:t>
            </a:r>
            <a:r>
              <a:rPr lang="mr-IN" sz="2400" dirty="0"/>
              <a:t>–</a:t>
            </a:r>
            <a:r>
              <a:rPr lang="fr-FR" sz="2400" dirty="0" smtClean="0"/>
              <a:t> Auto </a:t>
            </a:r>
            <a:r>
              <a:rPr lang="fr-FR" sz="2400" dirty="0" err="1" smtClean="0"/>
              <a:t>Scaling</a:t>
            </a:r>
            <a:endParaRPr lang="fr-FR" sz="2400" dirty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pPr algn="ctr"/>
            <a:r>
              <a:rPr lang="fr-FR" sz="3600" dirty="0"/>
              <a:t>Démo</a:t>
            </a:r>
            <a:endParaRPr lang="fr-FR" dirty="0" smtClean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xmlns="" id="{4B65AD09-FD22-49DF-AD07-75AC495B4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xmlns="" id="{4A10582A-324A-484F-BBB7-B7205898C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 err="1" smtClean="0"/>
              <a:t>Level</a:t>
            </a:r>
            <a:r>
              <a:rPr lang="fr-FR" dirty="0" smtClean="0"/>
              <a:t> 3</a:t>
            </a:r>
            <a:endParaRPr lang="fr-FR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xmlns="" id="{F39BEA95-E248-43FC-BD9E-2CC7E09E86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FR" dirty="0" smtClean="0"/>
              <a:t>Stratégies </a:t>
            </a:r>
            <a:r>
              <a:rPr lang="fr-FR" dirty="0"/>
              <a:t>de déploiement cloud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373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xmlns="" id="{019C0F19-91DE-4604-AE0D-DA0F78803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algn="ctr"/>
            <a:endParaRPr lang="fr-FR" sz="2400" dirty="0" smtClean="0"/>
          </a:p>
          <a:p>
            <a:pPr algn="ctr"/>
            <a:r>
              <a:rPr lang="fr-FR" sz="2400" dirty="0" err="1" smtClean="0"/>
              <a:t>IaaS</a:t>
            </a:r>
            <a:r>
              <a:rPr lang="fr-FR" sz="2400" dirty="0" smtClean="0"/>
              <a:t> </a:t>
            </a:r>
            <a:r>
              <a:rPr lang="mr-IN" sz="2400" dirty="0"/>
              <a:t>–</a:t>
            </a:r>
            <a:r>
              <a:rPr lang="fr-FR" sz="2400" dirty="0"/>
              <a:t> Infra as </a:t>
            </a:r>
            <a:r>
              <a:rPr lang="fr-FR" sz="2400" dirty="0" smtClean="0"/>
              <a:t>Code </a:t>
            </a:r>
            <a:r>
              <a:rPr lang="mr-IN" sz="2400" dirty="0" smtClean="0"/>
              <a:t>–</a:t>
            </a:r>
            <a:r>
              <a:rPr lang="fr-FR" sz="2400" dirty="0" smtClean="0"/>
              <a:t> Auto </a:t>
            </a:r>
            <a:r>
              <a:rPr lang="fr-FR" sz="2400" dirty="0" err="1" smtClean="0"/>
              <a:t>Scaling</a:t>
            </a:r>
            <a:endParaRPr lang="fr-FR" sz="2400" dirty="0"/>
          </a:p>
          <a:p>
            <a:pPr algn="ctr"/>
            <a:endParaRPr lang="fr-FR" sz="2400" dirty="0" smtClean="0"/>
          </a:p>
          <a:p>
            <a:pPr algn="ctr"/>
            <a:endParaRPr lang="fr-FR" sz="2400" dirty="0" smtClean="0"/>
          </a:p>
          <a:p>
            <a:pPr algn="ctr"/>
            <a:r>
              <a:rPr lang="fr-FR" sz="2800" dirty="0" smtClean="0"/>
              <a:t>Avantages/Inconvénients</a:t>
            </a:r>
            <a:r>
              <a:rPr lang="fr-FR" sz="2400" dirty="0" smtClean="0"/>
              <a:t>?</a:t>
            </a:r>
            <a:endParaRPr lang="fr-FR" sz="2400" dirty="0"/>
          </a:p>
          <a:p>
            <a:endParaRPr lang="fr-FR" dirty="0"/>
          </a:p>
          <a:p>
            <a:endParaRPr lang="fr-FR" dirty="0" smtClean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xmlns="" id="{4B65AD09-FD22-49DF-AD07-75AC495B4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xmlns="" id="{4A10582A-324A-484F-BBB7-B7205898C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 err="1" smtClean="0"/>
              <a:t>Level</a:t>
            </a:r>
            <a:r>
              <a:rPr lang="fr-FR" dirty="0" smtClean="0"/>
              <a:t> 3</a:t>
            </a:r>
            <a:endParaRPr lang="fr-FR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xmlns="" id="{F39BEA95-E248-43FC-BD9E-2CC7E09E86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FR" dirty="0" smtClean="0"/>
              <a:t>Stratégies </a:t>
            </a:r>
            <a:r>
              <a:rPr lang="fr-FR" dirty="0"/>
              <a:t>de déploiement cloud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02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xmlns="" id="{019C0F19-91DE-4604-AE0D-DA0F78803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algn="ctr"/>
            <a:endParaRPr lang="fr-FR" sz="2400" dirty="0" smtClean="0"/>
          </a:p>
          <a:p>
            <a:pPr algn="ctr"/>
            <a:r>
              <a:rPr lang="en-US" sz="2400" dirty="0" err="1" smtClean="0"/>
              <a:t>Faa</a:t>
            </a:r>
            <a:r>
              <a:rPr lang="en-US" sz="2400" dirty="0" err="1"/>
              <a:t>S</a:t>
            </a:r>
            <a:endParaRPr lang="fr-FR" sz="2400" dirty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pPr algn="ctr"/>
            <a:r>
              <a:rPr lang="fr-FR" sz="3600" dirty="0" smtClean="0"/>
              <a:t>Démo</a:t>
            </a:r>
            <a:endParaRPr lang="fr-FR" dirty="0" smtClean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xmlns="" id="{4B65AD09-FD22-49DF-AD07-75AC495B4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xmlns="" id="{4A10582A-324A-484F-BBB7-B7205898C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 err="1" smtClean="0"/>
              <a:t>Level</a:t>
            </a:r>
            <a:r>
              <a:rPr lang="fr-FR" dirty="0" smtClean="0"/>
              <a:t> 4</a:t>
            </a:r>
            <a:endParaRPr lang="fr-FR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xmlns="" id="{F39BEA95-E248-43FC-BD9E-2CC7E09E86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FR" dirty="0" smtClean="0"/>
              <a:t>Stratégies </a:t>
            </a:r>
            <a:r>
              <a:rPr lang="fr-FR" dirty="0"/>
              <a:t>de déploiement cloud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6350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xmlns="" id="{019C0F19-91DE-4604-AE0D-DA0F78803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algn="ctr"/>
            <a:endParaRPr lang="fr-FR" sz="2400" dirty="0" smtClean="0"/>
          </a:p>
          <a:p>
            <a:pPr algn="ctr"/>
            <a:r>
              <a:rPr lang="en-US" sz="2400" dirty="0" err="1" smtClean="0"/>
              <a:t>FaaS</a:t>
            </a:r>
            <a:endParaRPr lang="fr-FR" sz="2400" dirty="0"/>
          </a:p>
          <a:p>
            <a:pPr algn="ctr"/>
            <a:endParaRPr lang="fr-FR" sz="2400" dirty="0" smtClean="0"/>
          </a:p>
          <a:p>
            <a:pPr algn="ctr"/>
            <a:endParaRPr lang="fr-FR" sz="2400" dirty="0" smtClean="0"/>
          </a:p>
          <a:p>
            <a:pPr algn="ctr"/>
            <a:r>
              <a:rPr lang="fr-FR" sz="2800" dirty="0" smtClean="0"/>
              <a:t>Avantages/Inconvénients</a:t>
            </a:r>
            <a:r>
              <a:rPr lang="fr-FR" sz="2400" dirty="0" smtClean="0"/>
              <a:t>?</a:t>
            </a:r>
            <a:endParaRPr lang="fr-FR" sz="2400" dirty="0"/>
          </a:p>
          <a:p>
            <a:endParaRPr lang="fr-FR" dirty="0"/>
          </a:p>
          <a:p>
            <a:endParaRPr lang="fr-FR" dirty="0" smtClean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xmlns="" id="{4B65AD09-FD22-49DF-AD07-75AC495B4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xmlns="" id="{4A10582A-324A-484F-BBB7-B7205898C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 err="1" smtClean="0"/>
              <a:t>Level</a:t>
            </a:r>
            <a:r>
              <a:rPr lang="fr-FR" dirty="0" smtClean="0"/>
              <a:t> 4</a:t>
            </a:r>
            <a:endParaRPr lang="fr-FR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xmlns="" id="{F39BEA95-E248-43FC-BD9E-2CC7E09E86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FR" dirty="0" smtClean="0"/>
              <a:t>Stratégies </a:t>
            </a:r>
            <a:r>
              <a:rPr lang="fr-FR" dirty="0"/>
              <a:t>de déploiement cloud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31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514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xmlns="" id="{72778AED-C401-45D0-B014-F58BFF9D281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EA61267F-DA27-42D7-9D7C-F84C51C4B6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Stratégies de déploiement cloud</a:t>
            </a:r>
            <a:endParaRPr lang="fr-FR" dirty="0"/>
          </a:p>
        </p:txBody>
      </p:sp>
      <p:sp>
        <p:nvSpPr>
          <p:cNvPr id="30" name="Espace réservé du texte 29">
            <a:extLst>
              <a:ext uri="{FF2B5EF4-FFF2-40B4-BE49-F238E27FC236}">
                <a16:creationId xmlns:a16="http://schemas.microsoft.com/office/drawing/2014/main" xmlns="" id="{32D77B3D-4C01-491C-96E0-148AE9F3B9C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32" name="Espace réservé du texte 31">
            <a:extLst>
              <a:ext uri="{FF2B5EF4-FFF2-40B4-BE49-F238E27FC236}">
                <a16:creationId xmlns:a16="http://schemas.microsoft.com/office/drawing/2014/main" xmlns="" id="{0F1D0D19-1E01-4121-AE3B-1B6DB64FED6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333322" y="754379"/>
            <a:ext cx="1350000" cy="521528"/>
          </a:xfrm>
        </p:spPr>
        <p:txBody>
          <a:bodyPr anchor="ctr"/>
          <a:lstStyle/>
          <a:p>
            <a:r>
              <a:rPr lang="fr-FR" dirty="0" smtClean="0"/>
              <a:t>Le cloud </a:t>
            </a:r>
            <a:endParaRPr lang="fr-FR" dirty="0"/>
          </a:p>
        </p:txBody>
      </p:sp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xmlns="" id="{42F85EF9-B1E3-4C97-AC58-C1828D3852D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5" name="Espace réservé du texte 44">
            <a:extLst>
              <a:ext uri="{FF2B5EF4-FFF2-40B4-BE49-F238E27FC236}">
                <a16:creationId xmlns:a16="http://schemas.microsoft.com/office/drawing/2014/main" xmlns="" id="{73ABCEBA-67E4-4E72-AD8A-3FE74EBC682B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fr-FR" dirty="0"/>
              <a:t>4</a:t>
            </a:r>
          </a:p>
        </p:txBody>
      </p:sp>
      <p:sp>
        <p:nvSpPr>
          <p:cNvPr id="46" name="Espace réservé du texte 45">
            <a:extLst>
              <a:ext uri="{FF2B5EF4-FFF2-40B4-BE49-F238E27FC236}">
                <a16:creationId xmlns:a16="http://schemas.microsoft.com/office/drawing/2014/main" xmlns="" id="{0FFA7C9A-FAF5-4A08-B709-406685B6A26D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1333322" y="3624997"/>
            <a:ext cx="1350000" cy="432000"/>
          </a:xfrm>
        </p:spPr>
        <p:txBody>
          <a:bodyPr anchor="ctr"/>
          <a:lstStyle/>
          <a:p>
            <a:r>
              <a:rPr lang="fr-FR" dirty="0" smtClean="0"/>
              <a:t>Use cases</a:t>
            </a:r>
            <a:endParaRPr lang="fr-FR" dirty="0"/>
          </a:p>
        </p:txBody>
      </p:sp>
      <p:sp>
        <p:nvSpPr>
          <p:cNvPr id="47" name="Espace réservé du texte 46">
            <a:extLst>
              <a:ext uri="{FF2B5EF4-FFF2-40B4-BE49-F238E27FC236}">
                <a16:creationId xmlns:a16="http://schemas.microsoft.com/office/drawing/2014/main" xmlns="" id="{6958290D-2757-427A-A7C0-4FA427161855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/>
        <p:txBody>
          <a:bodyPr/>
          <a:lstStyle/>
          <a:p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8" name="Espace réservé du texte 47">
            <a:extLst>
              <a:ext uri="{FF2B5EF4-FFF2-40B4-BE49-F238E27FC236}">
                <a16:creationId xmlns:a16="http://schemas.microsoft.com/office/drawing/2014/main" xmlns="" id="{B610F9C9-280B-4825-9160-BEA6ECC9EB2D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/>
        <p:txBody>
          <a:bodyPr/>
          <a:lstStyle/>
          <a:p>
            <a:r>
              <a:rPr lang="fr-FR" dirty="0"/>
              <a:t>3</a:t>
            </a:r>
          </a:p>
        </p:txBody>
      </p:sp>
      <p:sp>
        <p:nvSpPr>
          <p:cNvPr id="49" name="Espace réservé du texte 48">
            <a:extLst>
              <a:ext uri="{FF2B5EF4-FFF2-40B4-BE49-F238E27FC236}">
                <a16:creationId xmlns:a16="http://schemas.microsoft.com/office/drawing/2014/main" xmlns="" id="{A7135255-75F4-4286-96A9-DC8F6D0B3EED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1333323" y="2667415"/>
            <a:ext cx="1349999" cy="738713"/>
          </a:xfrm>
        </p:spPr>
        <p:txBody>
          <a:bodyPr anchor="t">
            <a:normAutofit/>
          </a:bodyPr>
          <a:lstStyle/>
          <a:p>
            <a:r>
              <a:rPr lang="fr-FR" dirty="0" smtClean="0"/>
              <a:t>Les niveaux d’abstraction</a:t>
            </a:r>
            <a:endParaRPr lang="fr-FR" dirty="0"/>
          </a:p>
        </p:txBody>
      </p:sp>
      <p:sp>
        <p:nvSpPr>
          <p:cNvPr id="51" name="Espace réservé du texte 50">
            <a:extLst>
              <a:ext uri="{FF2B5EF4-FFF2-40B4-BE49-F238E27FC236}">
                <a16:creationId xmlns:a16="http://schemas.microsoft.com/office/drawing/2014/main" xmlns="" id="{D0BA7742-5404-43D2-82B4-9D16C038CE3A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2" name="Espace réservé du texte 51">
            <a:extLst>
              <a:ext uri="{FF2B5EF4-FFF2-40B4-BE49-F238E27FC236}">
                <a16:creationId xmlns:a16="http://schemas.microsoft.com/office/drawing/2014/main" xmlns="" id="{859D4F84-3A72-4044-9488-0C2DD10CD0A6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1339558" y="1709835"/>
            <a:ext cx="1350000" cy="523001"/>
          </a:xfrm>
        </p:spPr>
        <p:txBody>
          <a:bodyPr anchor="ctr"/>
          <a:lstStyle/>
          <a:p>
            <a:r>
              <a:rPr lang="fr-FR" dirty="0" smtClean="0"/>
              <a:t>Avantages</a:t>
            </a:r>
            <a:endParaRPr lang="fr-FR" dirty="0"/>
          </a:p>
        </p:txBody>
      </p:sp>
      <p:sp>
        <p:nvSpPr>
          <p:cNvPr id="53" name="Espace réservé du texte 52">
            <a:extLst>
              <a:ext uri="{FF2B5EF4-FFF2-40B4-BE49-F238E27FC236}">
                <a16:creationId xmlns:a16="http://schemas.microsoft.com/office/drawing/2014/main" xmlns="" id="{2A11C705-BE20-4755-8532-D474599FF588}"/>
              </a:ext>
            </a:extLst>
          </p:cNvPr>
          <p:cNvSpPr>
            <a:spLocks noGrp="1"/>
          </p:cNvSpPr>
          <p:nvPr>
            <p:ph type="body" sz="quarter" idx="73"/>
          </p:nvPr>
        </p:nvSpPr>
        <p:spPr/>
        <p:txBody>
          <a:bodyPr/>
          <a:lstStyle/>
          <a:p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xmlns="" id="{BF7F676E-D808-4FAB-B8F2-02122347600C}"/>
              </a:ext>
            </a:extLst>
          </p:cNvPr>
          <p:cNvSpPr/>
          <p:nvPr/>
        </p:nvSpPr>
        <p:spPr>
          <a:xfrm>
            <a:off x="1323441" y="754379"/>
            <a:ext cx="10800" cy="769500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000" rtlCol="0" anchor="ctr"/>
          <a:lstStyle/>
          <a:p>
            <a:pPr algn="ctr"/>
            <a:endParaRPr lang="fr-FR" sz="1050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xmlns="" id="{956D5AAC-E4B0-4E0E-8D6B-973D9007C7E1}"/>
              </a:ext>
            </a:extLst>
          </p:cNvPr>
          <p:cNvSpPr/>
          <p:nvPr/>
        </p:nvSpPr>
        <p:spPr>
          <a:xfrm>
            <a:off x="1323441" y="1709837"/>
            <a:ext cx="10800" cy="769500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000" rtlCol="0" anchor="ctr"/>
          <a:lstStyle/>
          <a:p>
            <a:pPr algn="ctr"/>
            <a:endParaRPr lang="fr-FR" sz="1050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xmlns="" id="{2E8430A0-5C92-44D2-864B-B792CF52883B}"/>
              </a:ext>
            </a:extLst>
          </p:cNvPr>
          <p:cNvSpPr/>
          <p:nvPr/>
        </p:nvSpPr>
        <p:spPr>
          <a:xfrm>
            <a:off x="1323441" y="2666195"/>
            <a:ext cx="10800" cy="769500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000" rtlCol="0" anchor="ctr"/>
          <a:lstStyle/>
          <a:p>
            <a:pPr algn="ctr"/>
            <a:endParaRPr lang="fr-FR" sz="1050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xmlns="" id="{F5051741-E7EB-498F-85E3-8E7E14B385D2}"/>
              </a:ext>
            </a:extLst>
          </p:cNvPr>
          <p:cNvSpPr/>
          <p:nvPr/>
        </p:nvSpPr>
        <p:spPr>
          <a:xfrm>
            <a:off x="1323441" y="3624997"/>
            <a:ext cx="10800" cy="769500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000" rtlCol="0" anchor="ctr"/>
          <a:lstStyle/>
          <a:p>
            <a:pPr algn="ctr"/>
            <a:endParaRPr lang="fr-FR" sz="1050" dirty="0"/>
          </a:p>
        </p:txBody>
      </p:sp>
      <p:sp>
        <p:nvSpPr>
          <p:cNvPr id="19" name="Espace réservé du texte 18"/>
          <p:cNvSpPr>
            <a:spLocks noGrp="1"/>
          </p:cNvSpPr>
          <p:nvPr>
            <p:ph type="body" sz="quarter" idx="70"/>
          </p:nvPr>
        </p:nvSpPr>
        <p:spPr>
          <a:xfrm>
            <a:off x="6957946" y="3284125"/>
            <a:ext cx="1350000" cy="365847"/>
          </a:xfrm>
        </p:spPr>
        <p:txBody>
          <a:bodyPr/>
          <a:lstStyle/>
          <a:p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136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xmlns="" id="{019C0F19-91DE-4604-AE0D-DA0F78803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fr-FR" sz="2400" dirty="0" smtClean="0"/>
              <a:t>Permet aux entreprises de se focaliser sur leurs cœurs de métier en délégant la gestion des infrastructures à des acteurs spécialisés</a:t>
            </a:r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xmlns="" id="{4B65AD09-FD22-49DF-AD07-75AC495B4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xmlns="" id="{4A10582A-324A-484F-BBB7-B7205898C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 smtClean="0"/>
              <a:t>Le cloud</a:t>
            </a:r>
            <a:endParaRPr lang="fr-FR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xmlns="" id="{F39BEA95-E248-43FC-BD9E-2CC7E09E86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FR" dirty="0" smtClean="0"/>
              <a:t>Stratégies </a:t>
            </a:r>
            <a:r>
              <a:rPr lang="fr-FR" dirty="0"/>
              <a:t>de déploiement cloud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639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xmlns="" id="{019C0F19-91DE-4604-AE0D-DA0F78803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fr-FR" dirty="0"/>
          </a:p>
          <a:p>
            <a:pPr marL="171450" indent="-171450">
              <a:buFont typeface="Arial" charset="0"/>
              <a:buChar char="•"/>
            </a:pPr>
            <a:r>
              <a:rPr lang="fr-FR" sz="2400" dirty="0" smtClean="0"/>
              <a:t>Réduction du Time-to-</a:t>
            </a:r>
            <a:r>
              <a:rPr lang="fr-FR" sz="2400" dirty="0" err="1" smtClean="0"/>
              <a:t>Market</a:t>
            </a:r>
            <a:endParaRPr lang="fr-FR" sz="2400" dirty="0"/>
          </a:p>
          <a:p>
            <a:pPr marL="171450" indent="-171450">
              <a:buFont typeface="Arial" charset="0"/>
              <a:buChar char="•"/>
            </a:pPr>
            <a:endParaRPr lang="fr-FR" sz="2400" dirty="0"/>
          </a:p>
          <a:p>
            <a:pPr marL="171450" indent="-171450">
              <a:buFont typeface="Arial" charset="0"/>
              <a:buChar char="•"/>
            </a:pPr>
            <a:r>
              <a:rPr lang="fr-FR" sz="2400" dirty="0"/>
              <a:t>Optimisation des coûts</a:t>
            </a:r>
          </a:p>
          <a:p>
            <a:pPr marL="171450" indent="-171450">
              <a:buFont typeface="Arial" charset="0"/>
              <a:buChar char="•"/>
            </a:pPr>
            <a:endParaRPr lang="fr-FR" sz="2400" dirty="0"/>
          </a:p>
          <a:p>
            <a:pPr marL="171450" indent="-171450">
              <a:buFont typeface="Arial" charset="0"/>
              <a:buChar char="•"/>
            </a:pPr>
            <a:r>
              <a:rPr lang="fr-FR" sz="2400" dirty="0"/>
              <a:t>Elasticité</a:t>
            </a:r>
          </a:p>
          <a:p>
            <a:pPr marL="171450" indent="-171450">
              <a:buFont typeface="Arial" charset="0"/>
              <a:buChar char="•"/>
            </a:pPr>
            <a:endParaRPr lang="fr-FR" sz="2400" dirty="0"/>
          </a:p>
          <a:p>
            <a:pPr marL="171450" indent="-171450">
              <a:buFont typeface="Arial" charset="0"/>
              <a:buChar char="•"/>
            </a:pPr>
            <a:r>
              <a:rPr lang="fr-FR" sz="2400" dirty="0"/>
              <a:t>Résilience</a:t>
            </a:r>
          </a:p>
          <a:p>
            <a:pPr marL="171450" indent="-171450">
              <a:buFont typeface="Arial" charset="0"/>
              <a:buChar char="•"/>
            </a:pPr>
            <a:endParaRPr lang="fr-FR" sz="2400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xmlns="" id="{4B65AD09-FD22-49DF-AD07-75AC495B4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xmlns="" id="{4A10582A-324A-484F-BBB7-B7205898C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 smtClean="0"/>
              <a:t>Avantages</a:t>
            </a:r>
            <a:endParaRPr lang="fr-FR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xmlns="" id="{F39BEA95-E248-43FC-BD9E-2CC7E09E86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FR" dirty="0" smtClean="0"/>
              <a:t>Stratégies </a:t>
            </a:r>
            <a:r>
              <a:rPr lang="fr-FR" dirty="0"/>
              <a:t>de déploiement cloud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94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xmlns="" id="{019C0F19-91DE-4604-AE0D-DA0F78803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fr-FR" dirty="0"/>
          </a:p>
          <a:p>
            <a:pPr marL="171450" indent="-171450">
              <a:buFont typeface="Arial" charset="0"/>
              <a:buChar char="•"/>
            </a:pPr>
            <a:endParaRPr lang="fr-FR" dirty="0" smtClean="0"/>
          </a:p>
          <a:p>
            <a:pPr marL="171450" indent="-171450">
              <a:buFont typeface="Arial" charset="0"/>
              <a:buChar char="•"/>
            </a:pP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xmlns="" id="{4B65AD09-FD22-49DF-AD07-75AC495B4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xmlns="" id="{4A10582A-324A-484F-BBB7-B7205898C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 smtClean="0"/>
              <a:t>Les niveaux d’abstractions</a:t>
            </a:r>
            <a:endParaRPr lang="fr-FR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xmlns="" id="{F39BEA95-E248-43FC-BD9E-2CC7E09E86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FR" dirty="0" smtClean="0"/>
              <a:t>Stratégies </a:t>
            </a:r>
            <a:r>
              <a:rPr lang="fr-FR" dirty="0"/>
              <a:t>de déploiement cloud</a:t>
            </a:r>
          </a:p>
          <a:p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179" y="830796"/>
            <a:ext cx="4457395" cy="329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8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xmlns="" id="{019C0F19-91DE-4604-AE0D-DA0F78803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2400" dirty="0" err="1" smtClean="0"/>
              <a:t>Fractup</a:t>
            </a:r>
            <a:r>
              <a:rPr lang="fr-FR" sz="2400" dirty="0" smtClean="0"/>
              <a:t> : fractals for </a:t>
            </a:r>
            <a:r>
              <a:rPr lang="fr-FR" sz="2400" dirty="0" err="1" smtClean="0"/>
              <a:t>everybody</a:t>
            </a:r>
            <a:r>
              <a:rPr lang="fr-FR" sz="2400" dirty="0" smtClean="0"/>
              <a:t> !</a:t>
            </a:r>
          </a:p>
          <a:p>
            <a:pPr marL="171450" indent="-171450">
              <a:buFont typeface="Arial" charset="0"/>
              <a:buChar char="•"/>
            </a:pPr>
            <a:endParaRPr lang="fr-FR" sz="2400" dirty="0"/>
          </a:p>
          <a:p>
            <a:pPr algn="ctr"/>
            <a:r>
              <a:rPr lang="fr-FR" sz="2400" dirty="0" smtClean="0"/>
              <a:t>Etude pratique des avantages/inconvénients de différentes approches de déploiement sur AWS</a:t>
            </a:r>
          </a:p>
          <a:p>
            <a:pPr marL="171450" indent="-171450">
              <a:buFont typeface="Arial" charset="0"/>
              <a:buChar char="•"/>
            </a:pPr>
            <a:endParaRPr lang="fr-FR" sz="2400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xmlns="" id="{4B65AD09-FD22-49DF-AD07-75AC495B4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xmlns="" id="{4A10582A-324A-484F-BBB7-B7205898C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 smtClean="0"/>
              <a:t>Use cases</a:t>
            </a:r>
            <a:endParaRPr lang="fr-FR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xmlns="" id="{F39BEA95-E248-43FC-BD9E-2CC7E09E86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FR" dirty="0" smtClean="0"/>
              <a:t>Stratégies </a:t>
            </a:r>
            <a:r>
              <a:rPr lang="fr-FR" dirty="0"/>
              <a:t>de déploiement cloud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4792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xmlns="" id="{019C0F19-91DE-4604-AE0D-DA0F78803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algn="ctr"/>
            <a:endParaRPr lang="fr-FR" sz="2400" dirty="0" smtClean="0"/>
          </a:p>
          <a:p>
            <a:pPr algn="ctr"/>
            <a:r>
              <a:rPr lang="fr-FR" sz="2400" dirty="0" err="1" smtClean="0"/>
              <a:t>IaaS</a:t>
            </a:r>
            <a:endParaRPr lang="fr-FR" sz="2400" dirty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pPr algn="ctr"/>
            <a:r>
              <a:rPr lang="fr-FR" sz="3600" dirty="0"/>
              <a:t>Démo</a:t>
            </a:r>
            <a:endParaRPr lang="fr-FR" dirty="0" smtClean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xmlns="" id="{4B65AD09-FD22-49DF-AD07-75AC495B4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xmlns="" id="{4A10582A-324A-484F-BBB7-B7205898C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 err="1" smtClean="0"/>
              <a:t>Level</a:t>
            </a:r>
            <a:r>
              <a:rPr lang="fr-FR" dirty="0" smtClean="0"/>
              <a:t> 1</a:t>
            </a:r>
            <a:endParaRPr lang="fr-FR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xmlns="" id="{F39BEA95-E248-43FC-BD9E-2CC7E09E86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FR" dirty="0" smtClean="0"/>
              <a:t>Stratégies </a:t>
            </a:r>
            <a:r>
              <a:rPr lang="fr-FR" dirty="0"/>
              <a:t>de déploiement cloud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398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xmlns="" id="{019C0F19-91DE-4604-AE0D-DA0F78803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algn="ctr"/>
            <a:endParaRPr lang="fr-FR" sz="2400" dirty="0" smtClean="0"/>
          </a:p>
          <a:p>
            <a:pPr algn="ctr"/>
            <a:r>
              <a:rPr lang="fr-FR" sz="2400" dirty="0" err="1" smtClean="0"/>
              <a:t>IaaS</a:t>
            </a:r>
            <a:endParaRPr lang="fr-FR" sz="2400" dirty="0"/>
          </a:p>
          <a:p>
            <a:pPr algn="ctr"/>
            <a:endParaRPr lang="fr-FR" sz="2400" dirty="0" smtClean="0"/>
          </a:p>
          <a:p>
            <a:pPr algn="ctr"/>
            <a:endParaRPr lang="fr-FR" sz="2400" dirty="0" smtClean="0"/>
          </a:p>
          <a:p>
            <a:pPr algn="ctr"/>
            <a:r>
              <a:rPr lang="fr-FR" sz="2800" dirty="0" smtClean="0"/>
              <a:t>Avantages/Axes d’amélioration</a:t>
            </a:r>
            <a:r>
              <a:rPr lang="fr-FR" sz="2400" dirty="0" smtClean="0"/>
              <a:t> ?</a:t>
            </a:r>
            <a:endParaRPr lang="fr-FR" sz="2400" dirty="0"/>
          </a:p>
          <a:p>
            <a:endParaRPr lang="fr-FR" dirty="0"/>
          </a:p>
          <a:p>
            <a:endParaRPr lang="fr-FR" dirty="0" smtClean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xmlns="" id="{4B65AD09-FD22-49DF-AD07-75AC495B4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xmlns="" id="{4A10582A-324A-484F-BBB7-B7205898C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 err="1" smtClean="0"/>
              <a:t>Level</a:t>
            </a:r>
            <a:r>
              <a:rPr lang="fr-FR" dirty="0" smtClean="0"/>
              <a:t> 1</a:t>
            </a:r>
            <a:endParaRPr lang="fr-FR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xmlns="" id="{F39BEA95-E248-43FC-BD9E-2CC7E09E86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FR" dirty="0" smtClean="0"/>
              <a:t>Stratégies </a:t>
            </a:r>
            <a:r>
              <a:rPr lang="fr-FR" dirty="0"/>
              <a:t>de déploiement cloud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50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xmlns="" id="{019C0F19-91DE-4604-AE0D-DA0F78803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algn="ctr"/>
            <a:endParaRPr lang="fr-FR" sz="2400" dirty="0" smtClean="0"/>
          </a:p>
          <a:p>
            <a:pPr algn="ctr"/>
            <a:r>
              <a:rPr lang="fr-FR" sz="2400" dirty="0" err="1" smtClean="0"/>
              <a:t>IaaS</a:t>
            </a:r>
            <a:r>
              <a:rPr lang="fr-FR" sz="2400" dirty="0" smtClean="0"/>
              <a:t> </a:t>
            </a:r>
            <a:r>
              <a:rPr lang="mr-IN" sz="2400" dirty="0" smtClean="0"/>
              <a:t>–</a:t>
            </a:r>
            <a:r>
              <a:rPr lang="fr-FR" sz="2400" dirty="0" smtClean="0"/>
              <a:t> Infra as Code</a:t>
            </a:r>
            <a:endParaRPr lang="fr-FR" sz="2400" dirty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pPr algn="ctr"/>
            <a:r>
              <a:rPr lang="fr-FR" sz="3600" dirty="0"/>
              <a:t>Démo</a:t>
            </a:r>
            <a:endParaRPr lang="fr-FR" dirty="0" smtClean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xmlns="" id="{4B65AD09-FD22-49DF-AD07-75AC495B4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xmlns="" id="{4A10582A-324A-484F-BBB7-B7205898C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 err="1" smtClean="0"/>
              <a:t>Level</a:t>
            </a:r>
            <a:r>
              <a:rPr lang="fr-FR" dirty="0" smtClean="0"/>
              <a:t> 2</a:t>
            </a:r>
            <a:endParaRPr lang="fr-FR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xmlns="" id="{F39BEA95-E248-43FC-BD9E-2CC7E09E86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FR" dirty="0" smtClean="0"/>
              <a:t>Stratégies </a:t>
            </a:r>
            <a:r>
              <a:rPr lang="fr-FR" dirty="0"/>
              <a:t>de déploiement cloud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6859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1">
  <a:themeElements>
    <a:clrScheme name="Personnalisé 90">
      <a:dk1>
        <a:srgbClr val="1D1D1B"/>
      </a:dk1>
      <a:lt1>
        <a:sysClr val="window" lastClr="FFFFFF"/>
      </a:lt1>
      <a:dk2>
        <a:srgbClr val="922A51"/>
      </a:dk2>
      <a:lt2>
        <a:srgbClr val="E9E9E9"/>
      </a:lt2>
      <a:accent1>
        <a:srgbClr val="52277A"/>
      </a:accent1>
      <a:accent2>
        <a:srgbClr val="D83541"/>
      </a:accent2>
      <a:accent3>
        <a:srgbClr val="FFE400"/>
      </a:accent3>
      <a:accent4>
        <a:srgbClr val="27CABE"/>
      </a:accent4>
      <a:accent5>
        <a:srgbClr val="B0D885"/>
      </a:accent5>
      <a:accent6>
        <a:srgbClr val="D83541"/>
      </a:accent6>
      <a:hlink>
        <a:srgbClr val="0563C1"/>
      </a:hlink>
      <a:folHlink>
        <a:srgbClr val="954F72"/>
      </a:folHlink>
    </a:clrScheme>
    <a:fontScheme name="Personnalisé 2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ème1" id="{B1C6195C-C471-453B-BB96-B7E951C226DA}" vid="{37558367-9E68-4AFE-9E10-F23C228462D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1109</TotalTime>
  <Words>204</Words>
  <Application>Microsoft Macintosh PowerPoint</Application>
  <PresentationFormat>Présentation à l'écran (16:9)</PresentationFormat>
  <Paragraphs>130</Paragraphs>
  <Slides>15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Calibri</vt:lpstr>
      <vt:lpstr>Poppins</vt:lpstr>
      <vt:lpstr>Poppins bold</vt:lpstr>
      <vt:lpstr>Arial</vt:lpstr>
      <vt:lpstr>Thème1</vt:lpstr>
      <vt:lpstr>Stratégies de déploiement cloud</vt:lpstr>
      <vt:lpstr>Présentation PowerPoint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Présentation PowerPoint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creaslide</dc:creator>
  <cp:lastModifiedBy>Utilisateur de Microsoft Office</cp:lastModifiedBy>
  <cp:revision>146</cp:revision>
  <dcterms:created xsi:type="dcterms:W3CDTF">2018-11-14T16:25:50Z</dcterms:created>
  <dcterms:modified xsi:type="dcterms:W3CDTF">2019-02-22T17:14:19Z</dcterms:modified>
</cp:coreProperties>
</file>